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84" r:id="rId4"/>
    <p:sldId id="259" r:id="rId5"/>
    <p:sldId id="260" r:id="rId6"/>
    <p:sldId id="307" r:id="rId7"/>
    <p:sldId id="261" r:id="rId8"/>
    <p:sldId id="262" r:id="rId9"/>
    <p:sldId id="285" r:id="rId10"/>
    <p:sldId id="263" r:id="rId11"/>
    <p:sldId id="264" r:id="rId12"/>
    <p:sldId id="265" r:id="rId13"/>
    <p:sldId id="266" r:id="rId14"/>
    <p:sldId id="28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302" r:id="rId26"/>
    <p:sldId id="303" r:id="rId27"/>
    <p:sldId id="304" r:id="rId28"/>
    <p:sldId id="278" r:id="rId29"/>
    <p:sldId id="287" r:id="rId30"/>
    <p:sldId id="288" r:id="rId31"/>
    <p:sldId id="279" r:id="rId32"/>
    <p:sldId id="289" r:id="rId33"/>
    <p:sldId id="280" r:id="rId34"/>
    <p:sldId id="276" r:id="rId35"/>
    <p:sldId id="290" r:id="rId36"/>
    <p:sldId id="281" r:id="rId37"/>
    <p:sldId id="283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42D"/>
    <a:srgbClr val="11A74F"/>
    <a:srgbClr val="231F20"/>
    <a:srgbClr val="E61F4F"/>
    <a:srgbClr val="FAB529"/>
    <a:srgbClr val="936037"/>
    <a:srgbClr val="C7C6C6"/>
    <a:srgbClr val="0F8E43"/>
    <a:srgbClr val="B2B2B2"/>
    <a:srgbClr val="CF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457" autoAdjust="0"/>
  </p:normalViewPr>
  <p:slideViewPr>
    <p:cSldViewPr snapToGrid="0">
      <p:cViewPr>
        <p:scale>
          <a:sx n="59" d="100"/>
          <a:sy n="59" d="100"/>
        </p:scale>
        <p:origin x="-109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A497B-ED3B-4C34-8E8D-B04B37C5C0CB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B2B11-6FCD-4025-8CB5-9F41FF1DA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96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sunudaki içeriğin daha ayrıntılı hâline Yeşilay tarafından ilkokul çağı öğrencilerine ve çocuklara yönelik hazırlanmış aşağıdaki kitapçıktan ulaşabilirsiniz:</a:t>
            </a:r>
          </a:p>
          <a:p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Sağlıcakla,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Yasemin Kahriman (öykü), Zeynep Alp (bilgilendirici metin), Hatice Esra Sarıkaya (etkinlikler), 2016, İstanbul, Yeşilay TBM Alan Kitaplığı Dizisi No: 13.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95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048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22-23.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668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22-23.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132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22-23.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0732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22-23.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422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22-23.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6795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24.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290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24.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594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638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18-19.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771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12-13.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4375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18-19.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3193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18-19.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298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18-19.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1015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20.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7571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1162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20.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4612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947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6071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25.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8370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 sunu Yeşilay tarafından ilkokul çağı öğrencilerine ve çocuklara yönelik hazırlanmış aşağıdaki kitapçıktan yararlanılarak oluşturulmuştur:</a:t>
            </a:r>
          </a:p>
          <a:p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Sağlıcakla, </a:t>
            </a:r>
            <a:r>
              <a:rPr lang="tr-TR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Yasemin Kahriman (öykü), Zeynep Alp (bilgilendirici metin), Hatice Esra Sarıkaya (etkinlikler), 2016, İstanbul, Yeşilay TBM Alan Kitaplığı Dizisi No: 13.</a:t>
            </a:r>
            <a:endParaRPr lang="tr-TR" b="0" smtClean="0"/>
          </a:p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773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12-13.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643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623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725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6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47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527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Ayrıca bakınız: </a:t>
            </a:r>
            <a:r>
              <a:rPr lang="tr-TR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Yeşilcan’la</a:t>
            </a:r>
            <a:r>
              <a:rPr lang="tr-TR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Sağlıcakla </a:t>
            </a:r>
            <a:r>
              <a:rPr lang="tr-T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adlı Yeşilay tarafından hazırlanmış kitapçık, s. 14-17.</a:t>
            </a:r>
            <a:endParaRPr lang="tr-TR" b="0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B2B11-6FCD-4025-8CB5-9F41FF1DA03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8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70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7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508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27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25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02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52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17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6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7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74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C58B-3BE2-4365-883A-179525A93A76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1B60-E7B2-4628-83B8-E811E53FF37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56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image" Target="../media/image8.png"/><Relationship Id="rId7" Type="http://schemas.openxmlformats.org/officeDocument/2006/relationships/image" Target="../media/image2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Relationship Id="rId9" Type="http://schemas.openxmlformats.org/officeDocument/2006/relationships/image" Target="../media/image28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8.png"/><Relationship Id="rId7" Type="http://schemas.openxmlformats.org/officeDocument/2006/relationships/image" Target="../media/image3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emf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emf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emf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emf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emf"/><Relationship Id="rId4" Type="http://schemas.openxmlformats.org/officeDocument/2006/relationships/image" Target="../media/image5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emf"/><Relationship Id="rId5" Type="http://schemas.openxmlformats.org/officeDocument/2006/relationships/image" Target="../media/image59.emf"/><Relationship Id="rId4" Type="http://schemas.openxmlformats.org/officeDocument/2006/relationships/image" Target="../media/image58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12" Type="http://schemas.openxmlformats.org/officeDocument/2006/relationships/image" Target="../media/image64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11" Type="http://schemas.openxmlformats.org/officeDocument/2006/relationships/image" Target="../media/image63.emf"/><Relationship Id="rId5" Type="http://schemas.openxmlformats.org/officeDocument/2006/relationships/image" Target="../media/image9.emf"/><Relationship Id="rId10" Type="http://schemas.openxmlformats.org/officeDocument/2006/relationships/image" Target="../media/image7.emf"/><Relationship Id="rId4" Type="http://schemas.openxmlformats.org/officeDocument/2006/relationships/image" Target="../media/image8.png"/><Relationship Id="rId9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18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" y="0"/>
            <a:ext cx="12189941" cy="6858000"/>
          </a:xfrm>
          <a:prstGeom prst="rect">
            <a:avLst/>
          </a:prstGeom>
        </p:spPr>
      </p:pic>
      <p:grpSp>
        <p:nvGrpSpPr>
          <p:cNvPr id="3" name="Grup 2"/>
          <p:cNvGrpSpPr/>
          <p:nvPr/>
        </p:nvGrpSpPr>
        <p:grpSpPr>
          <a:xfrm>
            <a:off x="7707" y="-19485"/>
            <a:ext cx="9722955" cy="6882280"/>
            <a:chOff x="-2453429" y="-466259"/>
            <a:chExt cx="12177525" cy="8619722"/>
          </a:xfrm>
        </p:grpSpPr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179802" y="7294210"/>
              <a:ext cx="3825000" cy="438750"/>
            </a:xfrm>
            <a:prstGeom prst="rect">
              <a:avLst/>
            </a:prstGeom>
          </p:spPr>
        </p:pic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53429" y="-466259"/>
              <a:ext cx="12177525" cy="8619722"/>
            </a:xfrm>
            <a:prstGeom prst="rect">
              <a:avLst/>
            </a:prstGeom>
          </p:spPr>
        </p:pic>
      </p:grpSp>
      <p:grpSp>
        <p:nvGrpSpPr>
          <p:cNvPr id="44" name="Grup 43"/>
          <p:cNvGrpSpPr/>
          <p:nvPr/>
        </p:nvGrpSpPr>
        <p:grpSpPr>
          <a:xfrm>
            <a:off x="10882313" y="465138"/>
            <a:ext cx="1316037" cy="558800"/>
            <a:chOff x="10882313" y="465138"/>
            <a:chExt cx="1316037" cy="558800"/>
          </a:xfrm>
        </p:grpSpPr>
        <p:grpSp>
          <p:nvGrpSpPr>
            <p:cNvPr id="43" name="Grup 42"/>
            <p:cNvGrpSpPr/>
            <p:nvPr/>
          </p:nvGrpSpPr>
          <p:grpSpPr>
            <a:xfrm>
              <a:off x="10882313" y="465138"/>
              <a:ext cx="1316037" cy="558800"/>
              <a:chOff x="10882313" y="465138"/>
              <a:chExt cx="1316037" cy="558800"/>
            </a:xfrm>
          </p:grpSpPr>
          <p:sp>
            <p:nvSpPr>
              <p:cNvPr id="16" name="Freeform 5"/>
              <p:cNvSpPr>
                <a:spLocks/>
              </p:cNvSpPr>
              <p:nvPr/>
            </p:nvSpPr>
            <p:spPr bwMode="auto">
              <a:xfrm>
                <a:off x="10882313" y="465138"/>
                <a:ext cx="1249362" cy="558800"/>
              </a:xfrm>
              <a:custGeom>
                <a:avLst/>
                <a:gdLst>
                  <a:gd name="T0" fmla="*/ 97 w 429"/>
                  <a:gd name="T1" fmla="*/ 0 h 195"/>
                  <a:gd name="T2" fmla="*/ 429 w 429"/>
                  <a:gd name="T3" fmla="*/ 0 h 195"/>
                  <a:gd name="T4" fmla="*/ 429 w 429"/>
                  <a:gd name="T5" fmla="*/ 195 h 195"/>
                  <a:gd name="T6" fmla="*/ 97 w 429"/>
                  <a:gd name="T7" fmla="*/ 195 h 195"/>
                  <a:gd name="T8" fmla="*/ 0 w 429"/>
                  <a:gd name="T9" fmla="*/ 97 h 195"/>
                  <a:gd name="T10" fmla="*/ 0 w 429"/>
                  <a:gd name="T11" fmla="*/ 97 h 195"/>
                  <a:gd name="T12" fmla="*/ 97 w 429"/>
                  <a:gd name="T13" fmla="*/ 0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9" h="195">
                    <a:moveTo>
                      <a:pt x="97" y="0"/>
                    </a:moveTo>
                    <a:cubicBezTo>
                      <a:pt x="429" y="0"/>
                      <a:pt x="429" y="0"/>
                      <a:pt x="429" y="0"/>
                    </a:cubicBezTo>
                    <a:cubicBezTo>
                      <a:pt x="429" y="195"/>
                      <a:pt x="429" y="195"/>
                      <a:pt x="429" y="195"/>
                    </a:cubicBezTo>
                    <a:cubicBezTo>
                      <a:pt x="97" y="195"/>
                      <a:pt x="97" y="195"/>
                      <a:pt x="97" y="195"/>
                    </a:cubicBezTo>
                    <a:cubicBezTo>
                      <a:pt x="44" y="195"/>
                      <a:pt x="0" y="151"/>
                      <a:pt x="0" y="97"/>
                    </a:cubicBezTo>
                    <a:cubicBezTo>
                      <a:pt x="0" y="97"/>
                      <a:pt x="0" y="97"/>
                      <a:pt x="0" y="97"/>
                    </a:cubicBezTo>
                    <a:cubicBezTo>
                      <a:pt x="0" y="44"/>
                      <a:pt x="44" y="0"/>
                      <a:pt x="97" y="0"/>
                    </a:cubicBezTo>
                    <a:close/>
                  </a:path>
                </a:pathLst>
              </a:custGeom>
              <a:solidFill>
                <a:srgbClr val="0C75B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2131675" y="465138"/>
                <a:ext cx="66675" cy="55880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34" name="Metin kutusu 33"/>
            <p:cNvSpPr txBox="1"/>
            <p:nvPr/>
          </p:nvSpPr>
          <p:spPr>
            <a:xfrm>
              <a:off x="11104739" y="556877"/>
              <a:ext cx="8116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 smtClean="0">
                  <a:solidFill>
                    <a:schemeClr val="bg1"/>
                  </a:solidFill>
                </a:rPr>
                <a:t>İlkokul</a:t>
              </a:r>
              <a:endParaRPr lang="tr-TR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8" name="Resim 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9268" y="1380701"/>
            <a:ext cx="641250" cy="641250"/>
          </a:xfrm>
          <a:prstGeom prst="rect">
            <a:avLst/>
          </a:prstGeom>
        </p:spPr>
      </p:pic>
      <p:pic>
        <p:nvPicPr>
          <p:cNvPr id="59" name="Resim 5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55715" y="1414451"/>
            <a:ext cx="596250" cy="573750"/>
          </a:xfrm>
          <a:prstGeom prst="rect">
            <a:avLst/>
          </a:prstGeom>
        </p:spPr>
      </p:pic>
      <p:pic>
        <p:nvPicPr>
          <p:cNvPr id="60" name="Resim 5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57162" y="1414451"/>
            <a:ext cx="663750" cy="573750"/>
          </a:xfrm>
          <a:prstGeom prst="rect">
            <a:avLst/>
          </a:prstGeom>
        </p:spPr>
      </p:pic>
      <p:pic>
        <p:nvPicPr>
          <p:cNvPr id="61" name="Resim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26109" y="1380701"/>
            <a:ext cx="483750" cy="641250"/>
          </a:xfrm>
          <a:prstGeom prst="rect">
            <a:avLst/>
          </a:prstGeom>
        </p:spPr>
      </p:pic>
      <p:grpSp>
        <p:nvGrpSpPr>
          <p:cNvPr id="6" name="Grup 5"/>
          <p:cNvGrpSpPr/>
          <p:nvPr/>
        </p:nvGrpSpPr>
        <p:grpSpPr>
          <a:xfrm>
            <a:off x="7727427" y="5574292"/>
            <a:ext cx="4189293" cy="1085133"/>
            <a:chOff x="110038" y="5447051"/>
            <a:chExt cx="4189293" cy="1085133"/>
          </a:xfrm>
        </p:grpSpPr>
        <p:pic>
          <p:nvPicPr>
            <p:cNvPr id="18" name="Resim 1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2705" y="5447051"/>
              <a:ext cx="2266626" cy="1080000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0038" y="5690625"/>
              <a:ext cx="841559" cy="841559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226877" y="5690624"/>
              <a:ext cx="530548" cy="841559"/>
            </a:xfrm>
            <a:prstGeom prst="rect">
              <a:avLst/>
            </a:prstGeom>
          </p:spPr>
        </p:pic>
      </p:grpSp>
      <p:grpSp>
        <p:nvGrpSpPr>
          <p:cNvPr id="8" name="Grup 7"/>
          <p:cNvGrpSpPr/>
          <p:nvPr/>
        </p:nvGrpSpPr>
        <p:grpSpPr>
          <a:xfrm>
            <a:off x="4870756" y="1889177"/>
            <a:ext cx="6234406" cy="2597680"/>
            <a:chOff x="4870756" y="1889177"/>
            <a:chExt cx="6234406" cy="2597680"/>
          </a:xfrm>
        </p:grpSpPr>
        <p:sp>
          <p:nvSpPr>
            <p:cNvPr id="5" name="Dikdörtgen 4"/>
            <p:cNvSpPr/>
            <p:nvPr/>
          </p:nvSpPr>
          <p:spPr>
            <a:xfrm>
              <a:off x="4870756" y="1889177"/>
              <a:ext cx="6096000" cy="15696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9500" b="1" dirty="0" err="1" smtClean="0">
                  <a:solidFill>
                    <a:srgbClr val="11A74F"/>
                  </a:solidFill>
                </a:rPr>
                <a:t>Yeşilcan’la</a:t>
              </a:r>
              <a:endParaRPr lang="tr-TR" sz="9500" b="1" dirty="0">
                <a:solidFill>
                  <a:srgbClr val="11A74F"/>
                </a:solidFill>
              </a:endParaRPr>
            </a:p>
          </p:txBody>
        </p:sp>
        <p:sp>
          <p:nvSpPr>
            <p:cNvPr id="22" name="Dikdörtgen 21"/>
            <p:cNvSpPr/>
            <p:nvPr/>
          </p:nvSpPr>
          <p:spPr>
            <a:xfrm>
              <a:off x="5009162" y="2917197"/>
              <a:ext cx="6096000" cy="15696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9500" b="1" dirty="0" smtClean="0">
                  <a:solidFill>
                    <a:srgbClr val="EE742D"/>
                  </a:solidFill>
                </a:rPr>
                <a:t>Sağlıcakla</a:t>
              </a:r>
              <a:endParaRPr lang="tr-TR" sz="9500" b="1" dirty="0">
                <a:solidFill>
                  <a:srgbClr val="EE742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05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30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3368272" y="369415"/>
            <a:ext cx="5455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Hangi Besin Hangi Yaprağa?</a:t>
            </a:r>
            <a:endParaRPr lang="tr-TR" sz="3600" b="1" dirty="0">
              <a:solidFill>
                <a:srgbClr val="E61F4F"/>
              </a:solidFill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1737047" y="984698"/>
            <a:ext cx="87179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dirty="0">
                <a:solidFill>
                  <a:srgbClr val="231F20"/>
                </a:solidFill>
              </a:rPr>
              <a:t>Aşağıdaki gıdalar, dört yapraklı  yoncanın hangi  yaprağına  gelmeli?</a:t>
            </a:r>
          </a:p>
        </p:txBody>
      </p:sp>
      <p:grpSp>
        <p:nvGrpSpPr>
          <p:cNvPr id="27" name="Grup 26"/>
          <p:cNvGrpSpPr/>
          <p:nvPr/>
        </p:nvGrpSpPr>
        <p:grpSpPr>
          <a:xfrm>
            <a:off x="5627437" y="3843556"/>
            <a:ext cx="1951038" cy="1808163"/>
            <a:chOff x="3365500" y="2435225"/>
            <a:chExt cx="1951038" cy="1808163"/>
          </a:xfrm>
        </p:grpSpPr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3365500" y="2457450"/>
              <a:ext cx="1938338" cy="1785938"/>
            </a:xfrm>
            <a:custGeom>
              <a:avLst/>
              <a:gdLst>
                <a:gd name="T0" fmla="*/ 128 w 631"/>
                <a:gd name="T1" fmla="*/ 545 h 581"/>
                <a:gd name="T2" fmla="*/ 351 w 631"/>
                <a:gd name="T3" fmla="*/ 452 h 581"/>
                <a:gd name="T4" fmla="*/ 358 w 631"/>
                <a:gd name="T5" fmla="*/ 440 h 581"/>
                <a:gd name="T6" fmla="*/ 372 w 631"/>
                <a:gd name="T7" fmla="*/ 446 h 581"/>
                <a:gd name="T8" fmla="*/ 595 w 631"/>
                <a:gd name="T9" fmla="*/ 353 h 581"/>
                <a:gd name="T10" fmla="*/ 502 w 631"/>
                <a:gd name="T11" fmla="*/ 130 h 581"/>
                <a:gd name="T12" fmla="*/ 488 w 631"/>
                <a:gd name="T13" fmla="*/ 124 h 581"/>
                <a:gd name="T14" fmla="*/ 175 w 631"/>
                <a:gd name="T15" fmla="*/ 0 h 581"/>
                <a:gd name="T16" fmla="*/ 42 w 631"/>
                <a:gd name="T17" fmla="*/ 308 h 581"/>
                <a:gd name="T18" fmla="*/ 36 w 631"/>
                <a:gd name="T19" fmla="*/ 322 h 581"/>
                <a:gd name="T20" fmla="*/ 128 w 631"/>
                <a:gd name="T21" fmla="*/ 54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1">
                  <a:moveTo>
                    <a:pt x="128" y="545"/>
                  </a:moveTo>
                  <a:cubicBezTo>
                    <a:pt x="216" y="581"/>
                    <a:pt x="315" y="539"/>
                    <a:pt x="351" y="452"/>
                  </a:cubicBezTo>
                  <a:cubicBezTo>
                    <a:pt x="358" y="440"/>
                    <a:pt x="358" y="440"/>
                    <a:pt x="358" y="440"/>
                  </a:cubicBezTo>
                  <a:cubicBezTo>
                    <a:pt x="372" y="446"/>
                    <a:pt x="372" y="446"/>
                    <a:pt x="372" y="446"/>
                  </a:cubicBezTo>
                  <a:cubicBezTo>
                    <a:pt x="459" y="482"/>
                    <a:pt x="559" y="441"/>
                    <a:pt x="595" y="353"/>
                  </a:cubicBezTo>
                  <a:cubicBezTo>
                    <a:pt x="631" y="266"/>
                    <a:pt x="590" y="166"/>
                    <a:pt x="502" y="130"/>
                  </a:cubicBezTo>
                  <a:cubicBezTo>
                    <a:pt x="488" y="124"/>
                    <a:pt x="488" y="124"/>
                    <a:pt x="488" y="124"/>
                  </a:cubicBezTo>
                  <a:cubicBezTo>
                    <a:pt x="488" y="124"/>
                    <a:pt x="274" y="57"/>
                    <a:pt x="175" y="0"/>
                  </a:cubicBezTo>
                  <a:cubicBezTo>
                    <a:pt x="145" y="108"/>
                    <a:pt x="42" y="308"/>
                    <a:pt x="42" y="308"/>
                  </a:cubicBezTo>
                  <a:cubicBezTo>
                    <a:pt x="36" y="322"/>
                    <a:pt x="36" y="322"/>
                    <a:pt x="36" y="322"/>
                  </a:cubicBezTo>
                  <a:cubicBezTo>
                    <a:pt x="0" y="409"/>
                    <a:pt x="41" y="509"/>
                    <a:pt x="128" y="545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3376613" y="2435225"/>
              <a:ext cx="1939925" cy="1785938"/>
            </a:xfrm>
            <a:custGeom>
              <a:avLst/>
              <a:gdLst>
                <a:gd name="T0" fmla="*/ 128 w 631"/>
                <a:gd name="T1" fmla="*/ 545 h 581"/>
                <a:gd name="T2" fmla="*/ 351 w 631"/>
                <a:gd name="T3" fmla="*/ 452 h 581"/>
                <a:gd name="T4" fmla="*/ 358 w 631"/>
                <a:gd name="T5" fmla="*/ 440 h 581"/>
                <a:gd name="T6" fmla="*/ 372 w 631"/>
                <a:gd name="T7" fmla="*/ 446 h 581"/>
                <a:gd name="T8" fmla="*/ 595 w 631"/>
                <a:gd name="T9" fmla="*/ 353 h 581"/>
                <a:gd name="T10" fmla="*/ 502 w 631"/>
                <a:gd name="T11" fmla="*/ 131 h 581"/>
                <a:gd name="T12" fmla="*/ 488 w 631"/>
                <a:gd name="T13" fmla="*/ 125 h 581"/>
                <a:gd name="T14" fmla="*/ 175 w 631"/>
                <a:gd name="T15" fmla="*/ 0 h 581"/>
                <a:gd name="T16" fmla="*/ 42 w 631"/>
                <a:gd name="T17" fmla="*/ 308 h 581"/>
                <a:gd name="T18" fmla="*/ 36 w 631"/>
                <a:gd name="T19" fmla="*/ 322 h 581"/>
                <a:gd name="T20" fmla="*/ 128 w 631"/>
                <a:gd name="T21" fmla="*/ 54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1">
                  <a:moveTo>
                    <a:pt x="128" y="545"/>
                  </a:moveTo>
                  <a:cubicBezTo>
                    <a:pt x="216" y="581"/>
                    <a:pt x="315" y="540"/>
                    <a:pt x="351" y="452"/>
                  </a:cubicBezTo>
                  <a:cubicBezTo>
                    <a:pt x="358" y="440"/>
                    <a:pt x="358" y="440"/>
                    <a:pt x="358" y="440"/>
                  </a:cubicBezTo>
                  <a:cubicBezTo>
                    <a:pt x="372" y="446"/>
                    <a:pt x="372" y="446"/>
                    <a:pt x="372" y="446"/>
                  </a:cubicBezTo>
                  <a:cubicBezTo>
                    <a:pt x="459" y="482"/>
                    <a:pt x="559" y="441"/>
                    <a:pt x="595" y="353"/>
                  </a:cubicBezTo>
                  <a:cubicBezTo>
                    <a:pt x="631" y="266"/>
                    <a:pt x="590" y="167"/>
                    <a:pt x="502" y="131"/>
                  </a:cubicBezTo>
                  <a:cubicBezTo>
                    <a:pt x="488" y="125"/>
                    <a:pt x="488" y="125"/>
                    <a:pt x="488" y="125"/>
                  </a:cubicBezTo>
                  <a:cubicBezTo>
                    <a:pt x="488" y="125"/>
                    <a:pt x="274" y="58"/>
                    <a:pt x="175" y="0"/>
                  </a:cubicBezTo>
                  <a:cubicBezTo>
                    <a:pt x="145" y="109"/>
                    <a:pt x="42" y="308"/>
                    <a:pt x="42" y="308"/>
                  </a:cubicBezTo>
                  <a:cubicBezTo>
                    <a:pt x="36" y="322"/>
                    <a:pt x="36" y="322"/>
                    <a:pt x="36" y="322"/>
                  </a:cubicBezTo>
                  <a:cubicBezTo>
                    <a:pt x="0" y="410"/>
                    <a:pt x="41" y="509"/>
                    <a:pt x="128" y="545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1" name="Grup 40"/>
          <p:cNvGrpSpPr/>
          <p:nvPr/>
        </p:nvGrpSpPr>
        <p:grpSpPr>
          <a:xfrm>
            <a:off x="4695575" y="1956019"/>
            <a:ext cx="1954213" cy="1795463"/>
            <a:chOff x="2433638" y="547688"/>
            <a:chExt cx="1954213" cy="1795463"/>
          </a:xfrm>
        </p:grpSpPr>
        <p:sp>
          <p:nvSpPr>
            <p:cNvPr id="52" name="Freeform 14"/>
            <p:cNvSpPr>
              <a:spLocks/>
            </p:cNvSpPr>
            <p:nvPr/>
          </p:nvSpPr>
          <p:spPr bwMode="auto">
            <a:xfrm>
              <a:off x="2433638" y="560388"/>
              <a:ext cx="1939925" cy="1782763"/>
            </a:xfrm>
            <a:custGeom>
              <a:avLst/>
              <a:gdLst>
                <a:gd name="T0" fmla="*/ 502 w 631"/>
                <a:gd name="T1" fmla="*/ 36 h 580"/>
                <a:gd name="T2" fmla="*/ 280 w 631"/>
                <a:gd name="T3" fmla="*/ 128 h 580"/>
                <a:gd name="T4" fmla="*/ 273 w 631"/>
                <a:gd name="T5" fmla="*/ 140 h 580"/>
                <a:gd name="T6" fmla="*/ 259 w 631"/>
                <a:gd name="T7" fmla="*/ 135 h 580"/>
                <a:gd name="T8" fmla="*/ 36 w 631"/>
                <a:gd name="T9" fmla="*/ 227 h 580"/>
                <a:gd name="T10" fmla="*/ 129 w 631"/>
                <a:gd name="T11" fmla="*/ 450 h 580"/>
                <a:gd name="T12" fmla="*/ 143 w 631"/>
                <a:gd name="T13" fmla="*/ 456 h 580"/>
                <a:gd name="T14" fmla="*/ 456 w 631"/>
                <a:gd name="T15" fmla="*/ 580 h 580"/>
                <a:gd name="T16" fmla="*/ 589 w 631"/>
                <a:gd name="T17" fmla="*/ 271 h 580"/>
                <a:gd name="T18" fmla="*/ 594 w 631"/>
                <a:gd name="T19" fmla="*/ 257 h 580"/>
                <a:gd name="T20" fmla="*/ 502 w 631"/>
                <a:gd name="T21" fmla="*/ 3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0">
                  <a:moveTo>
                    <a:pt x="502" y="36"/>
                  </a:moveTo>
                  <a:cubicBezTo>
                    <a:pt x="415" y="0"/>
                    <a:pt x="316" y="41"/>
                    <a:pt x="280" y="128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59" y="135"/>
                    <a:pt x="259" y="135"/>
                    <a:pt x="259" y="135"/>
                  </a:cubicBezTo>
                  <a:cubicBezTo>
                    <a:pt x="171" y="99"/>
                    <a:pt x="72" y="140"/>
                    <a:pt x="36" y="227"/>
                  </a:cubicBezTo>
                  <a:cubicBezTo>
                    <a:pt x="0" y="315"/>
                    <a:pt x="41" y="414"/>
                    <a:pt x="129" y="450"/>
                  </a:cubicBezTo>
                  <a:cubicBezTo>
                    <a:pt x="143" y="456"/>
                    <a:pt x="143" y="456"/>
                    <a:pt x="143" y="456"/>
                  </a:cubicBezTo>
                  <a:cubicBezTo>
                    <a:pt x="143" y="456"/>
                    <a:pt x="357" y="523"/>
                    <a:pt x="456" y="580"/>
                  </a:cubicBezTo>
                  <a:cubicBezTo>
                    <a:pt x="484" y="468"/>
                    <a:pt x="589" y="271"/>
                    <a:pt x="589" y="271"/>
                  </a:cubicBezTo>
                  <a:cubicBezTo>
                    <a:pt x="594" y="257"/>
                    <a:pt x="594" y="257"/>
                    <a:pt x="594" y="257"/>
                  </a:cubicBezTo>
                  <a:cubicBezTo>
                    <a:pt x="631" y="171"/>
                    <a:pt x="590" y="72"/>
                    <a:pt x="502" y="36"/>
                  </a:cubicBezTo>
                  <a:close/>
                </a:path>
              </a:pathLst>
            </a:custGeom>
            <a:solidFill>
              <a:srgbClr val="3AA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3" name="Freeform 15"/>
            <p:cNvSpPr>
              <a:spLocks/>
            </p:cNvSpPr>
            <p:nvPr/>
          </p:nvSpPr>
          <p:spPr bwMode="auto">
            <a:xfrm>
              <a:off x="2449513" y="547688"/>
              <a:ext cx="1938338" cy="1782763"/>
            </a:xfrm>
            <a:custGeom>
              <a:avLst/>
              <a:gdLst>
                <a:gd name="T0" fmla="*/ 502 w 631"/>
                <a:gd name="T1" fmla="*/ 36 h 580"/>
                <a:gd name="T2" fmla="*/ 280 w 631"/>
                <a:gd name="T3" fmla="*/ 128 h 580"/>
                <a:gd name="T4" fmla="*/ 273 w 631"/>
                <a:gd name="T5" fmla="*/ 140 h 580"/>
                <a:gd name="T6" fmla="*/ 259 w 631"/>
                <a:gd name="T7" fmla="*/ 135 h 580"/>
                <a:gd name="T8" fmla="*/ 36 w 631"/>
                <a:gd name="T9" fmla="*/ 227 h 580"/>
                <a:gd name="T10" fmla="*/ 129 w 631"/>
                <a:gd name="T11" fmla="*/ 450 h 580"/>
                <a:gd name="T12" fmla="*/ 143 w 631"/>
                <a:gd name="T13" fmla="*/ 456 h 580"/>
                <a:gd name="T14" fmla="*/ 456 w 631"/>
                <a:gd name="T15" fmla="*/ 580 h 580"/>
                <a:gd name="T16" fmla="*/ 589 w 631"/>
                <a:gd name="T17" fmla="*/ 271 h 580"/>
                <a:gd name="T18" fmla="*/ 594 w 631"/>
                <a:gd name="T19" fmla="*/ 257 h 580"/>
                <a:gd name="T20" fmla="*/ 502 w 631"/>
                <a:gd name="T21" fmla="*/ 3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0">
                  <a:moveTo>
                    <a:pt x="502" y="36"/>
                  </a:moveTo>
                  <a:cubicBezTo>
                    <a:pt x="415" y="0"/>
                    <a:pt x="316" y="41"/>
                    <a:pt x="280" y="128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59" y="135"/>
                    <a:pt x="259" y="135"/>
                    <a:pt x="259" y="135"/>
                  </a:cubicBezTo>
                  <a:cubicBezTo>
                    <a:pt x="171" y="99"/>
                    <a:pt x="72" y="140"/>
                    <a:pt x="36" y="227"/>
                  </a:cubicBezTo>
                  <a:cubicBezTo>
                    <a:pt x="0" y="315"/>
                    <a:pt x="41" y="414"/>
                    <a:pt x="129" y="450"/>
                  </a:cubicBezTo>
                  <a:cubicBezTo>
                    <a:pt x="143" y="456"/>
                    <a:pt x="143" y="456"/>
                    <a:pt x="143" y="456"/>
                  </a:cubicBezTo>
                  <a:cubicBezTo>
                    <a:pt x="143" y="456"/>
                    <a:pt x="357" y="523"/>
                    <a:pt x="456" y="580"/>
                  </a:cubicBezTo>
                  <a:cubicBezTo>
                    <a:pt x="484" y="468"/>
                    <a:pt x="589" y="271"/>
                    <a:pt x="589" y="271"/>
                  </a:cubicBezTo>
                  <a:cubicBezTo>
                    <a:pt x="594" y="257"/>
                    <a:pt x="594" y="257"/>
                    <a:pt x="594" y="257"/>
                  </a:cubicBezTo>
                  <a:cubicBezTo>
                    <a:pt x="631" y="171"/>
                    <a:pt x="590" y="72"/>
                    <a:pt x="502" y="36"/>
                  </a:cubicBezTo>
                  <a:close/>
                </a:path>
              </a:pathLst>
            </a:custGeom>
            <a:solidFill>
              <a:srgbClr val="95C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4" name="Grup 53"/>
          <p:cNvGrpSpPr/>
          <p:nvPr/>
        </p:nvGrpSpPr>
        <p:grpSpPr>
          <a:xfrm>
            <a:off x="4308225" y="3272056"/>
            <a:ext cx="1795463" cy="1962150"/>
            <a:chOff x="2046288" y="1863725"/>
            <a:chExt cx="1795463" cy="1962150"/>
          </a:xfrm>
        </p:grpSpPr>
        <p:sp>
          <p:nvSpPr>
            <p:cNvPr id="55" name="Freeform 20"/>
            <p:cNvSpPr>
              <a:spLocks/>
            </p:cNvSpPr>
            <p:nvPr/>
          </p:nvSpPr>
          <p:spPr bwMode="auto">
            <a:xfrm>
              <a:off x="2046288" y="1885950"/>
              <a:ext cx="1785938" cy="1939925"/>
            </a:xfrm>
            <a:custGeom>
              <a:avLst/>
              <a:gdLst>
                <a:gd name="T0" fmla="*/ 36 w 581"/>
                <a:gd name="T1" fmla="*/ 128 h 631"/>
                <a:gd name="T2" fmla="*/ 129 w 581"/>
                <a:gd name="T3" fmla="*/ 351 h 631"/>
                <a:gd name="T4" fmla="*/ 141 w 581"/>
                <a:gd name="T5" fmla="*/ 358 h 631"/>
                <a:gd name="T6" fmla="*/ 135 w 581"/>
                <a:gd name="T7" fmla="*/ 372 h 631"/>
                <a:gd name="T8" fmla="*/ 228 w 581"/>
                <a:gd name="T9" fmla="*/ 595 h 631"/>
                <a:gd name="T10" fmla="*/ 451 w 581"/>
                <a:gd name="T11" fmla="*/ 502 h 631"/>
                <a:gd name="T12" fmla="*/ 457 w 581"/>
                <a:gd name="T13" fmla="*/ 488 h 631"/>
                <a:gd name="T14" fmla="*/ 581 w 581"/>
                <a:gd name="T15" fmla="*/ 175 h 631"/>
                <a:gd name="T16" fmla="*/ 271 w 581"/>
                <a:gd name="T17" fmla="*/ 42 h 631"/>
                <a:gd name="T18" fmla="*/ 257 w 581"/>
                <a:gd name="T19" fmla="*/ 36 h 631"/>
                <a:gd name="T20" fmla="*/ 36 w 581"/>
                <a:gd name="T21" fmla="*/ 128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1">
                  <a:moveTo>
                    <a:pt x="36" y="128"/>
                  </a:moveTo>
                  <a:cubicBezTo>
                    <a:pt x="0" y="216"/>
                    <a:pt x="42" y="315"/>
                    <a:pt x="129" y="351"/>
                  </a:cubicBezTo>
                  <a:cubicBezTo>
                    <a:pt x="141" y="358"/>
                    <a:pt x="141" y="358"/>
                    <a:pt x="141" y="358"/>
                  </a:cubicBezTo>
                  <a:cubicBezTo>
                    <a:pt x="135" y="372"/>
                    <a:pt x="135" y="372"/>
                    <a:pt x="135" y="372"/>
                  </a:cubicBezTo>
                  <a:cubicBezTo>
                    <a:pt x="99" y="459"/>
                    <a:pt x="141" y="559"/>
                    <a:pt x="228" y="595"/>
                  </a:cubicBezTo>
                  <a:cubicBezTo>
                    <a:pt x="315" y="631"/>
                    <a:pt x="415" y="590"/>
                    <a:pt x="451" y="502"/>
                  </a:cubicBezTo>
                  <a:cubicBezTo>
                    <a:pt x="457" y="488"/>
                    <a:pt x="457" y="488"/>
                    <a:pt x="457" y="488"/>
                  </a:cubicBezTo>
                  <a:cubicBezTo>
                    <a:pt x="457" y="488"/>
                    <a:pt x="524" y="273"/>
                    <a:pt x="581" y="175"/>
                  </a:cubicBezTo>
                  <a:cubicBezTo>
                    <a:pt x="469" y="147"/>
                    <a:pt x="271" y="42"/>
                    <a:pt x="271" y="42"/>
                  </a:cubicBezTo>
                  <a:cubicBezTo>
                    <a:pt x="257" y="36"/>
                    <a:pt x="257" y="36"/>
                    <a:pt x="257" y="36"/>
                  </a:cubicBezTo>
                  <a:cubicBezTo>
                    <a:pt x="172" y="0"/>
                    <a:pt x="72" y="41"/>
                    <a:pt x="36" y="128"/>
                  </a:cubicBez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6" name="Freeform 21"/>
            <p:cNvSpPr>
              <a:spLocks/>
            </p:cNvSpPr>
            <p:nvPr/>
          </p:nvSpPr>
          <p:spPr bwMode="auto">
            <a:xfrm>
              <a:off x="2055813" y="1863725"/>
              <a:ext cx="1785938" cy="1939925"/>
            </a:xfrm>
            <a:custGeom>
              <a:avLst/>
              <a:gdLst>
                <a:gd name="T0" fmla="*/ 36 w 581"/>
                <a:gd name="T1" fmla="*/ 129 h 631"/>
                <a:gd name="T2" fmla="*/ 129 w 581"/>
                <a:gd name="T3" fmla="*/ 352 h 631"/>
                <a:gd name="T4" fmla="*/ 141 w 581"/>
                <a:gd name="T5" fmla="*/ 358 h 631"/>
                <a:gd name="T6" fmla="*/ 135 w 581"/>
                <a:gd name="T7" fmla="*/ 372 h 631"/>
                <a:gd name="T8" fmla="*/ 228 w 581"/>
                <a:gd name="T9" fmla="*/ 595 h 631"/>
                <a:gd name="T10" fmla="*/ 451 w 581"/>
                <a:gd name="T11" fmla="*/ 503 h 631"/>
                <a:gd name="T12" fmla="*/ 456 w 581"/>
                <a:gd name="T13" fmla="*/ 488 h 631"/>
                <a:gd name="T14" fmla="*/ 581 w 581"/>
                <a:gd name="T15" fmla="*/ 175 h 631"/>
                <a:gd name="T16" fmla="*/ 271 w 581"/>
                <a:gd name="T17" fmla="*/ 43 h 631"/>
                <a:gd name="T18" fmla="*/ 257 w 581"/>
                <a:gd name="T19" fmla="*/ 37 h 631"/>
                <a:gd name="T20" fmla="*/ 36 w 581"/>
                <a:gd name="T21" fmla="*/ 12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1">
                  <a:moveTo>
                    <a:pt x="36" y="129"/>
                  </a:moveTo>
                  <a:cubicBezTo>
                    <a:pt x="0" y="216"/>
                    <a:pt x="41" y="316"/>
                    <a:pt x="129" y="352"/>
                  </a:cubicBezTo>
                  <a:cubicBezTo>
                    <a:pt x="141" y="358"/>
                    <a:pt x="141" y="358"/>
                    <a:pt x="141" y="358"/>
                  </a:cubicBezTo>
                  <a:cubicBezTo>
                    <a:pt x="135" y="372"/>
                    <a:pt x="135" y="372"/>
                    <a:pt x="135" y="372"/>
                  </a:cubicBezTo>
                  <a:cubicBezTo>
                    <a:pt x="99" y="460"/>
                    <a:pt x="140" y="559"/>
                    <a:pt x="228" y="595"/>
                  </a:cubicBezTo>
                  <a:cubicBezTo>
                    <a:pt x="315" y="631"/>
                    <a:pt x="415" y="590"/>
                    <a:pt x="451" y="503"/>
                  </a:cubicBezTo>
                  <a:cubicBezTo>
                    <a:pt x="456" y="488"/>
                    <a:pt x="456" y="488"/>
                    <a:pt x="456" y="488"/>
                  </a:cubicBezTo>
                  <a:cubicBezTo>
                    <a:pt x="456" y="488"/>
                    <a:pt x="524" y="274"/>
                    <a:pt x="581" y="175"/>
                  </a:cubicBezTo>
                  <a:cubicBezTo>
                    <a:pt x="469" y="147"/>
                    <a:pt x="271" y="43"/>
                    <a:pt x="271" y="43"/>
                  </a:cubicBezTo>
                  <a:cubicBezTo>
                    <a:pt x="257" y="37"/>
                    <a:pt x="257" y="37"/>
                    <a:pt x="257" y="37"/>
                  </a:cubicBezTo>
                  <a:cubicBezTo>
                    <a:pt x="172" y="0"/>
                    <a:pt x="72" y="41"/>
                    <a:pt x="36" y="129"/>
                  </a:cubicBezTo>
                  <a:close/>
                </a:path>
              </a:pathLst>
            </a:cu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7" name="Grup 56"/>
          <p:cNvGrpSpPr/>
          <p:nvPr/>
        </p:nvGrpSpPr>
        <p:grpSpPr>
          <a:xfrm>
            <a:off x="6164012" y="2371944"/>
            <a:ext cx="1787810" cy="1947863"/>
            <a:chOff x="3902075" y="963613"/>
            <a:chExt cx="1787810" cy="1947863"/>
          </a:xfrm>
        </p:grpSpPr>
        <p:sp>
          <p:nvSpPr>
            <p:cNvPr id="58" name="Freeform 23"/>
            <p:cNvSpPr>
              <a:spLocks/>
            </p:cNvSpPr>
            <p:nvPr/>
          </p:nvSpPr>
          <p:spPr bwMode="auto">
            <a:xfrm>
              <a:off x="3902075" y="973138"/>
              <a:ext cx="1785938" cy="1938338"/>
            </a:xfrm>
            <a:custGeom>
              <a:avLst/>
              <a:gdLst>
                <a:gd name="T0" fmla="*/ 545 w 581"/>
                <a:gd name="T1" fmla="*/ 503 h 631"/>
                <a:gd name="T2" fmla="*/ 452 w 581"/>
                <a:gd name="T3" fmla="*/ 280 h 631"/>
                <a:gd name="T4" fmla="*/ 440 w 581"/>
                <a:gd name="T5" fmla="*/ 273 h 631"/>
                <a:gd name="T6" fmla="*/ 446 w 581"/>
                <a:gd name="T7" fmla="*/ 259 h 631"/>
                <a:gd name="T8" fmla="*/ 353 w 581"/>
                <a:gd name="T9" fmla="*/ 36 h 631"/>
                <a:gd name="T10" fmla="*/ 130 w 581"/>
                <a:gd name="T11" fmla="*/ 129 h 631"/>
                <a:gd name="T12" fmla="*/ 124 w 581"/>
                <a:gd name="T13" fmla="*/ 143 h 631"/>
                <a:gd name="T14" fmla="*/ 0 w 581"/>
                <a:gd name="T15" fmla="*/ 456 h 631"/>
                <a:gd name="T16" fmla="*/ 308 w 581"/>
                <a:gd name="T17" fmla="*/ 589 h 631"/>
                <a:gd name="T18" fmla="*/ 322 w 581"/>
                <a:gd name="T19" fmla="*/ 595 h 631"/>
                <a:gd name="T20" fmla="*/ 545 w 581"/>
                <a:gd name="T21" fmla="*/ 503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1">
                  <a:moveTo>
                    <a:pt x="545" y="503"/>
                  </a:moveTo>
                  <a:cubicBezTo>
                    <a:pt x="581" y="415"/>
                    <a:pt x="540" y="316"/>
                    <a:pt x="452" y="280"/>
                  </a:cubicBezTo>
                  <a:cubicBezTo>
                    <a:pt x="440" y="273"/>
                    <a:pt x="440" y="273"/>
                    <a:pt x="440" y="273"/>
                  </a:cubicBezTo>
                  <a:cubicBezTo>
                    <a:pt x="446" y="259"/>
                    <a:pt x="446" y="259"/>
                    <a:pt x="446" y="259"/>
                  </a:cubicBezTo>
                  <a:cubicBezTo>
                    <a:pt x="482" y="172"/>
                    <a:pt x="441" y="72"/>
                    <a:pt x="353" y="36"/>
                  </a:cubicBezTo>
                  <a:cubicBezTo>
                    <a:pt x="266" y="0"/>
                    <a:pt x="166" y="41"/>
                    <a:pt x="130" y="129"/>
                  </a:cubicBezTo>
                  <a:cubicBezTo>
                    <a:pt x="124" y="143"/>
                    <a:pt x="124" y="143"/>
                    <a:pt x="124" y="143"/>
                  </a:cubicBezTo>
                  <a:cubicBezTo>
                    <a:pt x="124" y="143"/>
                    <a:pt x="57" y="357"/>
                    <a:pt x="0" y="456"/>
                  </a:cubicBezTo>
                  <a:cubicBezTo>
                    <a:pt x="108" y="486"/>
                    <a:pt x="308" y="589"/>
                    <a:pt x="308" y="589"/>
                  </a:cubicBezTo>
                  <a:cubicBezTo>
                    <a:pt x="322" y="595"/>
                    <a:pt x="322" y="595"/>
                    <a:pt x="322" y="595"/>
                  </a:cubicBezTo>
                  <a:cubicBezTo>
                    <a:pt x="409" y="631"/>
                    <a:pt x="509" y="590"/>
                    <a:pt x="545" y="503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9" name="Freeform 24"/>
            <p:cNvSpPr>
              <a:spLocks/>
            </p:cNvSpPr>
            <p:nvPr/>
          </p:nvSpPr>
          <p:spPr bwMode="auto">
            <a:xfrm>
              <a:off x="3903947" y="963613"/>
              <a:ext cx="1785938" cy="1943100"/>
            </a:xfrm>
            <a:custGeom>
              <a:avLst/>
              <a:gdLst>
                <a:gd name="T0" fmla="*/ 545 w 581"/>
                <a:gd name="T1" fmla="*/ 503 h 632"/>
                <a:gd name="T2" fmla="*/ 452 w 581"/>
                <a:gd name="T3" fmla="*/ 280 h 632"/>
                <a:gd name="T4" fmla="*/ 440 w 581"/>
                <a:gd name="T5" fmla="*/ 274 h 632"/>
                <a:gd name="T6" fmla="*/ 446 w 581"/>
                <a:gd name="T7" fmla="*/ 259 h 632"/>
                <a:gd name="T8" fmla="*/ 353 w 581"/>
                <a:gd name="T9" fmla="*/ 36 h 632"/>
                <a:gd name="T10" fmla="*/ 130 w 581"/>
                <a:gd name="T11" fmla="*/ 129 h 632"/>
                <a:gd name="T12" fmla="*/ 124 w 581"/>
                <a:gd name="T13" fmla="*/ 143 h 632"/>
                <a:gd name="T14" fmla="*/ 0 w 581"/>
                <a:gd name="T15" fmla="*/ 456 h 632"/>
                <a:gd name="T16" fmla="*/ 308 w 581"/>
                <a:gd name="T17" fmla="*/ 590 h 632"/>
                <a:gd name="T18" fmla="*/ 322 w 581"/>
                <a:gd name="T19" fmla="*/ 596 h 632"/>
                <a:gd name="T20" fmla="*/ 545 w 581"/>
                <a:gd name="T21" fmla="*/ 503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2">
                  <a:moveTo>
                    <a:pt x="545" y="503"/>
                  </a:moveTo>
                  <a:cubicBezTo>
                    <a:pt x="581" y="416"/>
                    <a:pt x="540" y="316"/>
                    <a:pt x="452" y="280"/>
                  </a:cubicBezTo>
                  <a:cubicBezTo>
                    <a:pt x="440" y="274"/>
                    <a:pt x="440" y="274"/>
                    <a:pt x="440" y="274"/>
                  </a:cubicBezTo>
                  <a:cubicBezTo>
                    <a:pt x="446" y="259"/>
                    <a:pt x="446" y="259"/>
                    <a:pt x="446" y="259"/>
                  </a:cubicBezTo>
                  <a:cubicBezTo>
                    <a:pt x="482" y="172"/>
                    <a:pt x="441" y="73"/>
                    <a:pt x="353" y="36"/>
                  </a:cubicBezTo>
                  <a:cubicBezTo>
                    <a:pt x="266" y="0"/>
                    <a:pt x="166" y="42"/>
                    <a:pt x="130" y="129"/>
                  </a:cubicBezTo>
                  <a:cubicBezTo>
                    <a:pt x="124" y="143"/>
                    <a:pt x="124" y="143"/>
                    <a:pt x="124" y="143"/>
                  </a:cubicBezTo>
                  <a:cubicBezTo>
                    <a:pt x="124" y="143"/>
                    <a:pt x="57" y="358"/>
                    <a:pt x="0" y="456"/>
                  </a:cubicBezTo>
                  <a:cubicBezTo>
                    <a:pt x="108" y="486"/>
                    <a:pt x="308" y="590"/>
                    <a:pt x="308" y="590"/>
                  </a:cubicBezTo>
                  <a:cubicBezTo>
                    <a:pt x="322" y="596"/>
                    <a:pt x="322" y="596"/>
                    <a:pt x="322" y="596"/>
                  </a:cubicBezTo>
                  <a:cubicBezTo>
                    <a:pt x="409" y="632"/>
                    <a:pt x="509" y="590"/>
                    <a:pt x="545" y="503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60" name="Grup 59"/>
          <p:cNvGrpSpPr/>
          <p:nvPr/>
        </p:nvGrpSpPr>
        <p:grpSpPr>
          <a:xfrm>
            <a:off x="6265612" y="4299169"/>
            <a:ext cx="883869" cy="685800"/>
            <a:chOff x="4003675" y="2890838"/>
            <a:chExt cx="883869" cy="685800"/>
          </a:xfrm>
        </p:grpSpPr>
        <p:sp>
          <p:nvSpPr>
            <p:cNvPr id="61" name="Freeform 12"/>
            <p:cNvSpPr>
              <a:spLocks noEditPoints="1"/>
            </p:cNvSpPr>
            <p:nvPr/>
          </p:nvSpPr>
          <p:spPr bwMode="auto">
            <a:xfrm>
              <a:off x="4035425" y="2943225"/>
              <a:ext cx="482600" cy="633413"/>
            </a:xfrm>
            <a:custGeom>
              <a:avLst/>
              <a:gdLst>
                <a:gd name="T0" fmla="*/ 93 w 157"/>
                <a:gd name="T1" fmla="*/ 48 h 206"/>
                <a:gd name="T2" fmla="*/ 52 w 157"/>
                <a:gd name="T3" fmla="*/ 12 h 206"/>
                <a:gd name="T4" fmla="*/ 44 w 157"/>
                <a:gd name="T5" fmla="*/ 4 h 206"/>
                <a:gd name="T6" fmla="*/ 33 w 157"/>
                <a:gd name="T7" fmla="*/ 2 h 206"/>
                <a:gd name="T8" fmla="*/ 5 w 157"/>
                <a:gd name="T9" fmla="*/ 17 h 206"/>
                <a:gd name="T10" fmla="*/ 2 w 157"/>
                <a:gd name="T11" fmla="*/ 28 h 206"/>
                <a:gd name="T12" fmla="*/ 4 w 157"/>
                <a:gd name="T13" fmla="*/ 39 h 206"/>
                <a:gd name="T14" fmla="*/ 12 w 157"/>
                <a:gd name="T15" fmla="*/ 94 h 206"/>
                <a:gd name="T16" fmla="*/ 20 w 157"/>
                <a:gd name="T17" fmla="*/ 119 h 206"/>
                <a:gd name="T18" fmla="*/ 63 w 157"/>
                <a:gd name="T19" fmla="*/ 194 h 206"/>
                <a:gd name="T20" fmla="*/ 89 w 157"/>
                <a:gd name="T21" fmla="*/ 201 h 206"/>
                <a:gd name="T22" fmla="*/ 145 w 157"/>
                <a:gd name="T23" fmla="*/ 169 h 206"/>
                <a:gd name="T24" fmla="*/ 152 w 157"/>
                <a:gd name="T25" fmla="*/ 143 h 206"/>
                <a:gd name="T26" fmla="*/ 110 w 157"/>
                <a:gd name="T27" fmla="*/ 68 h 206"/>
                <a:gd name="T28" fmla="*/ 93 w 157"/>
                <a:gd name="T29" fmla="*/ 48 h 206"/>
                <a:gd name="T30" fmla="*/ 26 w 157"/>
                <a:gd name="T31" fmla="*/ 92 h 206"/>
                <a:gd name="T32" fmla="*/ 18 w 157"/>
                <a:gd name="T33" fmla="*/ 37 h 206"/>
                <a:gd name="T34" fmla="*/ 16 w 157"/>
                <a:gd name="T35" fmla="*/ 27 h 206"/>
                <a:gd name="T36" fmla="*/ 36 w 157"/>
                <a:gd name="T37" fmla="*/ 17 h 206"/>
                <a:gd name="T38" fmla="*/ 43 w 157"/>
                <a:gd name="T39" fmla="*/ 23 h 206"/>
                <a:gd name="T40" fmla="*/ 84 w 157"/>
                <a:gd name="T41" fmla="*/ 59 h 206"/>
                <a:gd name="T42" fmla="*/ 97 w 157"/>
                <a:gd name="T43" fmla="*/ 75 h 206"/>
                <a:gd name="T44" fmla="*/ 103 w 157"/>
                <a:gd name="T45" fmla="*/ 85 h 206"/>
                <a:gd name="T46" fmla="*/ 103 w 157"/>
                <a:gd name="T47" fmla="*/ 87 h 206"/>
                <a:gd name="T48" fmla="*/ 92 w 157"/>
                <a:gd name="T49" fmla="*/ 109 h 206"/>
                <a:gd name="T50" fmla="*/ 74 w 157"/>
                <a:gd name="T51" fmla="*/ 111 h 206"/>
                <a:gd name="T52" fmla="*/ 55 w 157"/>
                <a:gd name="T53" fmla="*/ 113 h 206"/>
                <a:gd name="T54" fmla="*/ 42 w 157"/>
                <a:gd name="T55" fmla="*/ 128 h 206"/>
                <a:gd name="T56" fmla="*/ 33 w 157"/>
                <a:gd name="T57" fmla="*/ 112 h 206"/>
                <a:gd name="T58" fmla="*/ 26 w 157"/>
                <a:gd name="T59" fmla="*/ 9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206">
                  <a:moveTo>
                    <a:pt x="93" y="48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47" y="8"/>
                    <a:pt x="44" y="5"/>
                    <a:pt x="44" y="4"/>
                  </a:cubicBezTo>
                  <a:cubicBezTo>
                    <a:pt x="41" y="1"/>
                    <a:pt x="36" y="0"/>
                    <a:pt x="33" y="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" y="19"/>
                    <a:pt x="0" y="24"/>
                    <a:pt x="2" y="28"/>
                  </a:cubicBezTo>
                  <a:cubicBezTo>
                    <a:pt x="2" y="29"/>
                    <a:pt x="3" y="33"/>
                    <a:pt x="4" y="39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101"/>
                    <a:pt x="17" y="112"/>
                    <a:pt x="20" y="119"/>
                  </a:cubicBezTo>
                  <a:cubicBezTo>
                    <a:pt x="63" y="194"/>
                    <a:pt x="63" y="194"/>
                    <a:pt x="63" y="194"/>
                  </a:cubicBezTo>
                  <a:cubicBezTo>
                    <a:pt x="68" y="203"/>
                    <a:pt x="79" y="206"/>
                    <a:pt x="89" y="201"/>
                  </a:cubicBezTo>
                  <a:cubicBezTo>
                    <a:pt x="145" y="169"/>
                    <a:pt x="145" y="169"/>
                    <a:pt x="145" y="169"/>
                  </a:cubicBezTo>
                  <a:cubicBezTo>
                    <a:pt x="154" y="164"/>
                    <a:pt x="157" y="153"/>
                    <a:pt x="152" y="143"/>
                  </a:cubicBezTo>
                  <a:cubicBezTo>
                    <a:pt x="110" y="68"/>
                    <a:pt x="110" y="68"/>
                    <a:pt x="110" y="68"/>
                  </a:cubicBezTo>
                  <a:cubicBezTo>
                    <a:pt x="106" y="62"/>
                    <a:pt x="99" y="53"/>
                    <a:pt x="93" y="48"/>
                  </a:cubicBezTo>
                  <a:close/>
                  <a:moveTo>
                    <a:pt x="26" y="92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17" y="33"/>
                    <a:pt x="17" y="30"/>
                    <a:pt x="16" y="2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8"/>
                    <a:pt x="39" y="20"/>
                    <a:pt x="43" y="23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8" y="63"/>
                    <a:pt x="95" y="70"/>
                    <a:pt x="97" y="75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6"/>
                    <a:pt x="103" y="86"/>
                    <a:pt x="103" y="87"/>
                  </a:cubicBezTo>
                  <a:cubicBezTo>
                    <a:pt x="102" y="91"/>
                    <a:pt x="99" y="105"/>
                    <a:pt x="92" y="109"/>
                  </a:cubicBezTo>
                  <a:cubicBezTo>
                    <a:pt x="87" y="112"/>
                    <a:pt x="80" y="111"/>
                    <a:pt x="74" y="111"/>
                  </a:cubicBezTo>
                  <a:cubicBezTo>
                    <a:pt x="68" y="110"/>
                    <a:pt x="61" y="110"/>
                    <a:pt x="55" y="113"/>
                  </a:cubicBezTo>
                  <a:cubicBezTo>
                    <a:pt x="50" y="116"/>
                    <a:pt x="45" y="122"/>
                    <a:pt x="42" y="128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30" y="107"/>
                    <a:pt x="27" y="98"/>
                    <a:pt x="26" y="9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2" name="Freeform 13"/>
            <p:cNvSpPr>
              <a:spLocks/>
            </p:cNvSpPr>
            <p:nvPr/>
          </p:nvSpPr>
          <p:spPr bwMode="auto">
            <a:xfrm>
              <a:off x="4003675" y="2890838"/>
              <a:ext cx="141288" cy="98425"/>
            </a:xfrm>
            <a:custGeom>
              <a:avLst/>
              <a:gdLst>
                <a:gd name="T0" fmla="*/ 12 w 46"/>
                <a:gd name="T1" fmla="*/ 31 h 32"/>
                <a:gd name="T2" fmla="*/ 41 w 46"/>
                <a:gd name="T3" fmla="*/ 14 h 32"/>
                <a:gd name="T4" fmla="*/ 44 w 46"/>
                <a:gd name="T5" fmla="*/ 4 h 32"/>
                <a:gd name="T6" fmla="*/ 34 w 46"/>
                <a:gd name="T7" fmla="*/ 2 h 32"/>
                <a:gd name="T8" fmla="*/ 5 w 46"/>
                <a:gd name="T9" fmla="*/ 18 h 32"/>
                <a:gd name="T10" fmla="*/ 2 w 46"/>
                <a:gd name="T11" fmla="*/ 28 h 32"/>
                <a:gd name="T12" fmla="*/ 12 w 46"/>
                <a:gd name="T13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32">
                  <a:moveTo>
                    <a:pt x="12" y="31"/>
                  </a:moveTo>
                  <a:cubicBezTo>
                    <a:pt x="41" y="14"/>
                    <a:pt x="41" y="14"/>
                    <a:pt x="41" y="14"/>
                  </a:cubicBezTo>
                  <a:cubicBezTo>
                    <a:pt x="45" y="12"/>
                    <a:pt x="46" y="8"/>
                    <a:pt x="44" y="4"/>
                  </a:cubicBezTo>
                  <a:cubicBezTo>
                    <a:pt x="42" y="1"/>
                    <a:pt x="38" y="0"/>
                    <a:pt x="34" y="2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2" y="20"/>
                    <a:pt x="0" y="24"/>
                    <a:pt x="2" y="28"/>
                  </a:cubicBezTo>
                  <a:cubicBezTo>
                    <a:pt x="4" y="31"/>
                    <a:pt x="9" y="32"/>
                    <a:pt x="12" y="3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3" name="Rectangle 32"/>
            <p:cNvSpPr>
              <a:spLocks noChangeArrowheads="1"/>
            </p:cNvSpPr>
            <p:nvPr/>
          </p:nvSpPr>
          <p:spPr bwMode="auto">
            <a:xfrm>
              <a:off x="4597400" y="3322638"/>
              <a:ext cx="2901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smtClean="0">
                  <a:ln>
                    <a:noFill/>
                  </a:ln>
                  <a:solidFill>
                    <a:srgbClr val="575756"/>
                  </a:solidFill>
                  <a:effectLst/>
                  <a:latin typeface="+mn-lt"/>
                </a:rPr>
                <a:t>SÜT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64" name="Grup 63"/>
          <p:cNvGrpSpPr/>
          <p:nvPr/>
        </p:nvGrpSpPr>
        <p:grpSpPr>
          <a:xfrm>
            <a:off x="4994025" y="3881656"/>
            <a:ext cx="596900" cy="635001"/>
            <a:chOff x="2732088" y="2473325"/>
            <a:chExt cx="596900" cy="635001"/>
          </a:xfrm>
        </p:grpSpPr>
        <p:sp>
          <p:nvSpPr>
            <p:cNvPr id="65" name="Freeform 22"/>
            <p:cNvSpPr>
              <a:spLocks noEditPoints="1"/>
            </p:cNvSpPr>
            <p:nvPr/>
          </p:nvSpPr>
          <p:spPr bwMode="auto">
            <a:xfrm>
              <a:off x="2732088" y="2516188"/>
              <a:ext cx="596900" cy="592138"/>
            </a:xfrm>
            <a:custGeom>
              <a:avLst/>
              <a:gdLst>
                <a:gd name="T0" fmla="*/ 172 w 194"/>
                <a:gd name="T1" fmla="*/ 22 h 193"/>
                <a:gd name="T2" fmla="*/ 144 w 194"/>
                <a:gd name="T3" fmla="*/ 0 h 193"/>
                <a:gd name="T4" fmla="*/ 116 w 194"/>
                <a:gd name="T5" fmla="*/ 28 h 193"/>
                <a:gd name="T6" fmla="*/ 118 w 194"/>
                <a:gd name="T7" fmla="*/ 39 h 193"/>
                <a:gd name="T8" fmla="*/ 100 w 194"/>
                <a:gd name="T9" fmla="*/ 56 h 193"/>
                <a:gd name="T10" fmla="*/ 96 w 194"/>
                <a:gd name="T11" fmla="*/ 56 h 193"/>
                <a:gd name="T12" fmla="*/ 18 w 194"/>
                <a:gd name="T13" fmla="*/ 94 h 193"/>
                <a:gd name="T14" fmla="*/ 0 w 194"/>
                <a:gd name="T15" fmla="*/ 135 h 193"/>
                <a:gd name="T16" fmla="*/ 58 w 194"/>
                <a:gd name="T17" fmla="*/ 193 h 193"/>
                <a:gd name="T18" fmla="*/ 100 w 194"/>
                <a:gd name="T19" fmla="*/ 176 h 193"/>
                <a:gd name="T20" fmla="*/ 138 w 194"/>
                <a:gd name="T21" fmla="*/ 98 h 193"/>
                <a:gd name="T22" fmla="*/ 137 w 194"/>
                <a:gd name="T23" fmla="*/ 93 h 193"/>
                <a:gd name="T24" fmla="*/ 155 w 194"/>
                <a:gd name="T25" fmla="*/ 76 h 193"/>
                <a:gd name="T26" fmla="*/ 166 w 194"/>
                <a:gd name="T27" fmla="*/ 78 h 193"/>
                <a:gd name="T28" fmla="*/ 194 w 194"/>
                <a:gd name="T29" fmla="*/ 49 h 193"/>
                <a:gd name="T30" fmla="*/ 172 w 194"/>
                <a:gd name="T31" fmla="*/ 22 h 193"/>
                <a:gd name="T32" fmla="*/ 166 w 194"/>
                <a:gd name="T33" fmla="*/ 66 h 193"/>
                <a:gd name="T34" fmla="*/ 157 w 194"/>
                <a:gd name="T35" fmla="*/ 63 h 193"/>
                <a:gd name="T36" fmla="*/ 153 w 194"/>
                <a:gd name="T37" fmla="*/ 61 h 193"/>
                <a:gd name="T38" fmla="*/ 134 w 194"/>
                <a:gd name="T39" fmla="*/ 80 h 193"/>
                <a:gd name="T40" fmla="*/ 114 w 194"/>
                <a:gd name="T41" fmla="*/ 60 h 193"/>
                <a:gd name="T42" fmla="*/ 133 w 194"/>
                <a:gd name="T43" fmla="*/ 41 h 193"/>
                <a:gd name="T44" fmla="*/ 130 w 194"/>
                <a:gd name="T45" fmla="*/ 36 h 193"/>
                <a:gd name="T46" fmla="*/ 128 w 194"/>
                <a:gd name="T47" fmla="*/ 28 h 193"/>
                <a:gd name="T48" fmla="*/ 144 w 194"/>
                <a:gd name="T49" fmla="*/ 12 h 193"/>
                <a:gd name="T50" fmla="*/ 161 w 194"/>
                <a:gd name="T51" fmla="*/ 27 h 193"/>
                <a:gd name="T52" fmla="*/ 161 w 194"/>
                <a:gd name="T53" fmla="*/ 33 h 193"/>
                <a:gd name="T54" fmla="*/ 166 w 194"/>
                <a:gd name="T55" fmla="*/ 33 h 193"/>
                <a:gd name="T56" fmla="*/ 182 w 194"/>
                <a:gd name="T57" fmla="*/ 49 h 193"/>
                <a:gd name="T58" fmla="*/ 166 w 194"/>
                <a:gd name="T59" fmla="*/ 6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4" h="193">
                  <a:moveTo>
                    <a:pt x="172" y="22"/>
                  </a:moveTo>
                  <a:cubicBezTo>
                    <a:pt x="169" y="9"/>
                    <a:pt x="158" y="0"/>
                    <a:pt x="144" y="0"/>
                  </a:cubicBezTo>
                  <a:cubicBezTo>
                    <a:pt x="129" y="0"/>
                    <a:pt x="116" y="12"/>
                    <a:pt x="116" y="28"/>
                  </a:cubicBezTo>
                  <a:cubicBezTo>
                    <a:pt x="116" y="32"/>
                    <a:pt x="117" y="35"/>
                    <a:pt x="118" y="39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9" y="56"/>
                    <a:pt x="98" y="56"/>
                    <a:pt x="96" y="56"/>
                  </a:cubicBezTo>
                  <a:cubicBezTo>
                    <a:pt x="81" y="56"/>
                    <a:pt x="28" y="83"/>
                    <a:pt x="18" y="94"/>
                  </a:cubicBezTo>
                  <a:cubicBezTo>
                    <a:pt x="7" y="104"/>
                    <a:pt x="0" y="119"/>
                    <a:pt x="0" y="135"/>
                  </a:cubicBezTo>
                  <a:cubicBezTo>
                    <a:pt x="0" y="167"/>
                    <a:pt x="26" y="193"/>
                    <a:pt x="58" y="193"/>
                  </a:cubicBezTo>
                  <a:cubicBezTo>
                    <a:pt x="75" y="193"/>
                    <a:pt x="89" y="187"/>
                    <a:pt x="100" y="176"/>
                  </a:cubicBezTo>
                  <a:cubicBezTo>
                    <a:pt x="110" y="166"/>
                    <a:pt x="138" y="113"/>
                    <a:pt x="138" y="98"/>
                  </a:cubicBezTo>
                  <a:cubicBezTo>
                    <a:pt x="138" y="96"/>
                    <a:pt x="138" y="95"/>
                    <a:pt x="137" y="93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8" y="77"/>
                    <a:pt x="162" y="78"/>
                    <a:pt x="166" y="78"/>
                  </a:cubicBezTo>
                  <a:cubicBezTo>
                    <a:pt x="181" y="78"/>
                    <a:pt x="194" y="65"/>
                    <a:pt x="194" y="49"/>
                  </a:cubicBezTo>
                  <a:cubicBezTo>
                    <a:pt x="194" y="36"/>
                    <a:pt x="185" y="25"/>
                    <a:pt x="172" y="22"/>
                  </a:cubicBezTo>
                  <a:close/>
                  <a:moveTo>
                    <a:pt x="166" y="66"/>
                  </a:moveTo>
                  <a:cubicBezTo>
                    <a:pt x="163" y="66"/>
                    <a:pt x="160" y="65"/>
                    <a:pt x="157" y="6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4" y="80"/>
                    <a:pt x="134" y="80"/>
                    <a:pt x="134" y="80"/>
                  </a:cubicBezTo>
                  <a:cubicBezTo>
                    <a:pt x="130" y="71"/>
                    <a:pt x="122" y="64"/>
                    <a:pt x="114" y="60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4"/>
                    <a:pt x="128" y="31"/>
                    <a:pt x="128" y="28"/>
                  </a:cubicBezTo>
                  <a:cubicBezTo>
                    <a:pt x="128" y="19"/>
                    <a:pt x="135" y="12"/>
                    <a:pt x="144" y="12"/>
                  </a:cubicBezTo>
                  <a:cubicBezTo>
                    <a:pt x="153" y="12"/>
                    <a:pt x="160" y="19"/>
                    <a:pt x="161" y="27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6" y="33"/>
                    <a:pt x="166" y="33"/>
                    <a:pt x="166" y="33"/>
                  </a:cubicBezTo>
                  <a:cubicBezTo>
                    <a:pt x="175" y="33"/>
                    <a:pt x="182" y="41"/>
                    <a:pt x="182" y="49"/>
                  </a:cubicBezTo>
                  <a:cubicBezTo>
                    <a:pt x="182" y="58"/>
                    <a:pt x="175" y="66"/>
                    <a:pt x="166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2744788" y="2473325"/>
              <a:ext cx="881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E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2840038" y="2473325"/>
              <a:ext cx="881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T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68" name="Grup 67"/>
          <p:cNvGrpSpPr/>
          <p:nvPr/>
        </p:nvGrpSpPr>
        <p:grpSpPr>
          <a:xfrm>
            <a:off x="4967037" y="2673569"/>
            <a:ext cx="1146175" cy="558800"/>
            <a:chOff x="2705100" y="1265238"/>
            <a:chExt cx="1146175" cy="558800"/>
          </a:xfrm>
        </p:grpSpPr>
        <p:sp>
          <p:nvSpPr>
            <p:cNvPr id="69" name="Freeform 16"/>
            <p:cNvSpPr>
              <a:spLocks/>
            </p:cNvSpPr>
            <p:nvPr/>
          </p:nvSpPr>
          <p:spPr bwMode="auto">
            <a:xfrm>
              <a:off x="3355975" y="1397000"/>
              <a:ext cx="358775" cy="427038"/>
            </a:xfrm>
            <a:custGeom>
              <a:avLst/>
              <a:gdLst>
                <a:gd name="T0" fmla="*/ 73 w 117"/>
                <a:gd name="T1" fmla="*/ 7 h 139"/>
                <a:gd name="T2" fmla="*/ 109 w 117"/>
                <a:gd name="T3" fmla="*/ 81 h 139"/>
                <a:gd name="T4" fmla="*/ 44 w 117"/>
                <a:gd name="T5" fmla="*/ 133 h 139"/>
                <a:gd name="T6" fmla="*/ 8 w 117"/>
                <a:gd name="T7" fmla="*/ 58 h 139"/>
                <a:gd name="T8" fmla="*/ 73 w 117"/>
                <a:gd name="T9" fmla="*/ 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39">
                  <a:moveTo>
                    <a:pt x="73" y="7"/>
                  </a:moveTo>
                  <a:cubicBezTo>
                    <a:pt x="101" y="13"/>
                    <a:pt x="117" y="47"/>
                    <a:pt x="109" y="81"/>
                  </a:cubicBezTo>
                  <a:cubicBezTo>
                    <a:pt x="101" y="116"/>
                    <a:pt x="72" y="139"/>
                    <a:pt x="44" y="133"/>
                  </a:cubicBezTo>
                  <a:cubicBezTo>
                    <a:pt x="16" y="126"/>
                    <a:pt x="0" y="93"/>
                    <a:pt x="8" y="58"/>
                  </a:cubicBezTo>
                  <a:cubicBezTo>
                    <a:pt x="16" y="23"/>
                    <a:pt x="45" y="0"/>
                    <a:pt x="7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0" name="Freeform 17"/>
            <p:cNvSpPr>
              <a:spLocks/>
            </p:cNvSpPr>
            <p:nvPr/>
          </p:nvSpPr>
          <p:spPr bwMode="auto">
            <a:xfrm>
              <a:off x="3625850" y="1403350"/>
              <a:ext cx="225425" cy="414338"/>
            </a:xfrm>
            <a:custGeom>
              <a:avLst/>
              <a:gdLst>
                <a:gd name="T0" fmla="*/ 29 w 73"/>
                <a:gd name="T1" fmla="*/ 2 h 135"/>
                <a:gd name="T2" fmla="*/ 4 w 73"/>
                <a:gd name="T3" fmla="*/ 4 h 135"/>
                <a:gd name="T4" fmla="*/ 30 w 73"/>
                <a:gd name="T5" fmla="*/ 81 h 135"/>
                <a:gd name="T6" fmla="*/ 0 w 73"/>
                <a:gd name="T7" fmla="*/ 128 h 135"/>
                <a:gd name="T8" fmla="*/ 66 w 73"/>
                <a:gd name="T9" fmla="*/ 77 h 135"/>
                <a:gd name="T10" fmla="*/ 29 w 73"/>
                <a:gd name="T11" fmla="*/ 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135">
                  <a:moveTo>
                    <a:pt x="29" y="2"/>
                  </a:moveTo>
                  <a:cubicBezTo>
                    <a:pt x="21" y="0"/>
                    <a:pt x="12" y="1"/>
                    <a:pt x="4" y="4"/>
                  </a:cubicBezTo>
                  <a:cubicBezTo>
                    <a:pt x="26" y="18"/>
                    <a:pt x="37" y="49"/>
                    <a:pt x="30" y="81"/>
                  </a:cubicBezTo>
                  <a:cubicBezTo>
                    <a:pt x="25" y="101"/>
                    <a:pt x="14" y="118"/>
                    <a:pt x="0" y="128"/>
                  </a:cubicBezTo>
                  <a:cubicBezTo>
                    <a:pt x="28" y="135"/>
                    <a:pt x="58" y="112"/>
                    <a:pt x="66" y="77"/>
                  </a:cubicBezTo>
                  <a:cubicBezTo>
                    <a:pt x="73" y="42"/>
                    <a:pt x="57" y="9"/>
                    <a:pt x="2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1" name="Freeform 18"/>
            <p:cNvSpPr>
              <a:spLocks/>
            </p:cNvSpPr>
            <p:nvPr/>
          </p:nvSpPr>
          <p:spPr bwMode="auto">
            <a:xfrm>
              <a:off x="3238500" y="1331913"/>
              <a:ext cx="292100" cy="409575"/>
            </a:xfrm>
            <a:custGeom>
              <a:avLst/>
              <a:gdLst>
                <a:gd name="T0" fmla="*/ 38 w 95"/>
                <a:gd name="T1" fmla="*/ 77 h 133"/>
                <a:gd name="T2" fmla="*/ 95 w 95"/>
                <a:gd name="T3" fmla="*/ 19 h 133"/>
                <a:gd name="T4" fmla="*/ 73 w 95"/>
                <a:gd name="T5" fmla="*/ 7 h 133"/>
                <a:gd name="T6" fmla="*/ 8 w 95"/>
                <a:gd name="T7" fmla="*/ 58 h 133"/>
                <a:gd name="T8" fmla="*/ 44 w 95"/>
                <a:gd name="T9" fmla="*/ 133 h 133"/>
                <a:gd name="T10" fmla="*/ 38 w 95"/>
                <a:gd name="T11" fmla="*/ 7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33">
                  <a:moveTo>
                    <a:pt x="38" y="77"/>
                  </a:moveTo>
                  <a:cubicBezTo>
                    <a:pt x="45" y="45"/>
                    <a:pt x="69" y="22"/>
                    <a:pt x="95" y="19"/>
                  </a:cubicBezTo>
                  <a:cubicBezTo>
                    <a:pt x="89" y="13"/>
                    <a:pt x="82" y="8"/>
                    <a:pt x="73" y="7"/>
                  </a:cubicBezTo>
                  <a:cubicBezTo>
                    <a:pt x="45" y="0"/>
                    <a:pt x="16" y="23"/>
                    <a:pt x="8" y="58"/>
                  </a:cubicBezTo>
                  <a:cubicBezTo>
                    <a:pt x="0" y="93"/>
                    <a:pt x="16" y="126"/>
                    <a:pt x="44" y="133"/>
                  </a:cubicBezTo>
                  <a:cubicBezTo>
                    <a:pt x="36" y="117"/>
                    <a:pt x="33" y="97"/>
                    <a:pt x="38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2" name="Freeform 19"/>
            <p:cNvSpPr>
              <a:spLocks/>
            </p:cNvSpPr>
            <p:nvPr/>
          </p:nvSpPr>
          <p:spPr bwMode="auto">
            <a:xfrm>
              <a:off x="3559175" y="1265238"/>
              <a:ext cx="177800" cy="138113"/>
            </a:xfrm>
            <a:custGeom>
              <a:avLst/>
              <a:gdLst>
                <a:gd name="T0" fmla="*/ 9 w 58"/>
                <a:gd name="T1" fmla="*/ 42 h 45"/>
                <a:gd name="T2" fmla="*/ 18 w 58"/>
                <a:gd name="T3" fmla="*/ 45 h 45"/>
                <a:gd name="T4" fmla="*/ 58 w 58"/>
                <a:gd name="T5" fmla="*/ 21 h 45"/>
                <a:gd name="T6" fmla="*/ 51 w 58"/>
                <a:gd name="T7" fmla="*/ 0 h 45"/>
                <a:gd name="T8" fmla="*/ 0 w 58"/>
                <a:gd name="T9" fmla="*/ 41 h 45"/>
                <a:gd name="T10" fmla="*/ 9 w 58"/>
                <a:gd name="T11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45">
                  <a:moveTo>
                    <a:pt x="9" y="42"/>
                  </a:moveTo>
                  <a:cubicBezTo>
                    <a:pt x="12" y="43"/>
                    <a:pt x="15" y="44"/>
                    <a:pt x="18" y="45"/>
                  </a:cubicBezTo>
                  <a:cubicBezTo>
                    <a:pt x="30" y="24"/>
                    <a:pt x="58" y="21"/>
                    <a:pt x="58" y="2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0" y="3"/>
                    <a:pt x="6" y="28"/>
                    <a:pt x="0" y="41"/>
                  </a:cubicBezTo>
                  <a:cubicBezTo>
                    <a:pt x="3" y="41"/>
                    <a:pt x="6" y="41"/>
                    <a:pt x="9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>
              <a:off x="2705100" y="1320800"/>
              <a:ext cx="44711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SEBZE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74" name="Grup 73"/>
          <p:cNvGrpSpPr/>
          <p:nvPr/>
        </p:nvGrpSpPr>
        <p:grpSpPr>
          <a:xfrm>
            <a:off x="6745037" y="2965669"/>
            <a:ext cx="584200" cy="762000"/>
            <a:chOff x="4483100" y="1557338"/>
            <a:chExt cx="584200" cy="762000"/>
          </a:xfrm>
        </p:grpSpPr>
        <p:sp>
          <p:nvSpPr>
            <p:cNvPr id="75" name="Freeform 25"/>
            <p:cNvSpPr>
              <a:spLocks/>
            </p:cNvSpPr>
            <p:nvPr/>
          </p:nvSpPr>
          <p:spPr bwMode="auto">
            <a:xfrm>
              <a:off x="4699000" y="1827213"/>
              <a:ext cx="246063" cy="128588"/>
            </a:xfrm>
            <a:custGeom>
              <a:avLst/>
              <a:gdLst>
                <a:gd name="T0" fmla="*/ 80 w 80"/>
                <a:gd name="T1" fmla="*/ 5 h 42"/>
                <a:gd name="T2" fmla="*/ 54 w 80"/>
                <a:gd name="T3" fmla="*/ 30 h 42"/>
                <a:gd name="T4" fmla="*/ 28 w 80"/>
                <a:gd name="T5" fmla="*/ 40 h 42"/>
                <a:gd name="T6" fmla="*/ 13 w 80"/>
                <a:gd name="T7" fmla="*/ 42 h 42"/>
                <a:gd name="T8" fmla="*/ 2 w 80"/>
                <a:gd name="T9" fmla="*/ 37 h 42"/>
                <a:gd name="T10" fmla="*/ 7 w 80"/>
                <a:gd name="T11" fmla="*/ 26 h 42"/>
                <a:gd name="T12" fmla="*/ 68 w 80"/>
                <a:gd name="T13" fmla="*/ 0 h 42"/>
                <a:gd name="T14" fmla="*/ 80 w 80"/>
                <a:gd name="T15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42">
                  <a:moveTo>
                    <a:pt x="80" y="5"/>
                  </a:moveTo>
                  <a:cubicBezTo>
                    <a:pt x="72" y="16"/>
                    <a:pt x="66" y="26"/>
                    <a:pt x="54" y="30"/>
                  </a:cubicBezTo>
                  <a:cubicBezTo>
                    <a:pt x="45" y="34"/>
                    <a:pt x="36" y="37"/>
                    <a:pt x="28" y="40"/>
                  </a:cubicBezTo>
                  <a:cubicBezTo>
                    <a:pt x="23" y="41"/>
                    <a:pt x="18" y="42"/>
                    <a:pt x="13" y="42"/>
                  </a:cubicBezTo>
                  <a:cubicBezTo>
                    <a:pt x="9" y="42"/>
                    <a:pt x="4" y="42"/>
                    <a:pt x="2" y="37"/>
                  </a:cubicBezTo>
                  <a:cubicBezTo>
                    <a:pt x="0" y="33"/>
                    <a:pt x="3" y="29"/>
                    <a:pt x="7" y="26"/>
                  </a:cubicBezTo>
                  <a:cubicBezTo>
                    <a:pt x="24" y="11"/>
                    <a:pt x="44" y="2"/>
                    <a:pt x="68" y="0"/>
                  </a:cubicBezTo>
                  <a:cubicBezTo>
                    <a:pt x="73" y="0"/>
                    <a:pt x="73" y="0"/>
                    <a:pt x="8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6" name="Freeform 26"/>
            <p:cNvSpPr>
              <a:spLocks/>
            </p:cNvSpPr>
            <p:nvPr/>
          </p:nvSpPr>
          <p:spPr bwMode="auto">
            <a:xfrm>
              <a:off x="4616450" y="2008188"/>
              <a:ext cx="236538" cy="160338"/>
            </a:xfrm>
            <a:custGeom>
              <a:avLst/>
              <a:gdLst>
                <a:gd name="T0" fmla="*/ 76 w 77"/>
                <a:gd name="T1" fmla="*/ 1 h 52"/>
                <a:gd name="T2" fmla="*/ 71 w 77"/>
                <a:gd name="T3" fmla="*/ 16 h 52"/>
                <a:gd name="T4" fmla="*/ 17 w 77"/>
                <a:gd name="T5" fmla="*/ 49 h 52"/>
                <a:gd name="T6" fmla="*/ 3 w 77"/>
                <a:gd name="T7" fmla="*/ 46 h 52"/>
                <a:gd name="T8" fmla="*/ 8 w 77"/>
                <a:gd name="T9" fmla="*/ 33 h 52"/>
                <a:gd name="T10" fmla="*/ 48 w 77"/>
                <a:gd name="T11" fmla="*/ 4 h 52"/>
                <a:gd name="T12" fmla="*/ 76 w 77"/>
                <a:gd name="T13" fmla="*/ 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52">
                  <a:moveTo>
                    <a:pt x="76" y="1"/>
                  </a:moveTo>
                  <a:cubicBezTo>
                    <a:pt x="77" y="8"/>
                    <a:pt x="75" y="12"/>
                    <a:pt x="71" y="16"/>
                  </a:cubicBezTo>
                  <a:cubicBezTo>
                    <a:pt x="56" y="32"/>
                    <a:pt x="38" y="43"/>
                    <a:pt x="17" y="49"/>
                  </a:cubicBezTo>
                  <a:cubicBezTo>
                    <a:pt x="12" y="50"/>
                    <a:pt x="6" y="52"/>
                    <a:pt x="3" y="46"/>
                  </a:cubicBezTo>
                  <a:cubicBezTo>
                    <a:pt x="0" y="41"/>
                    <a:pt x="4" y="37"/>
                    <a:pt x="8" y="33"/>
                  </a:cubicBezTo>
                  <a:cubicBezTo>
                    <a:pt x="19" y="20"/>
                    <a:pt x="33" y="11"/>
                    <a:pt x="48" y="4"/>
                  </a:cubicBezTo>
                  <a:cubicBezTo>
                    <a:pt x="57" y="0"/>
                    <a:pt x="66" y="2"/>
                    <a:pt x="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4483100" y="1870075"/>
              <a:ext cx="144463" cy="252413"/>
            </a:xfrm>
            <a:custGeom>
              <a:avLst/>
              <a:gdLst>
                <a:gd name="T0" fmla="*/ 42 w 47"/>
                <a:gd name="T1" fmla="*/ 1 h 82"/>
                <a:gd name="T2" fmla="*/ 42 w 47"/>
                <a:gd name="T3" fmla="*/ 35 h 82"/>
                <a:gd name="T4" fmla="*/ 21 w 47"/>
                <a:gd name="T5" fmla="*/ 71 h 82"/>
                <a:gd name="T6" fmla="*/ 6 w 47"/>
                <a:gd name="T7" fmla="*/ 78 h 82"/>
                <a:gd name="T8" fmla="*/ 3 w 47"/>
                <a:gd name="T9" fmla="*/ 62 h 82"/>
                <a:gd name="T10" fmla="*/ 29 w 47"/>
                <a:gd name="T11" fmla="*/ 8 h 82"/>
                <a:gd name="T12" fmla="*/ 42 w 47"/>
                <a:gd name="T13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82">
                  <a:moveTo>
                    <a:pt x="42" y="1"/>
                  </a:moveTo>
                  <a:cubicBezTo>
                    <a:pt x="45" y="13"/>
                    <a:pt x="47" y="24"/>
                    <a:pt x="42" y="35"/>
                  </a:cubicBezTo>
                  <a:cubicBezTo>
                    <a:pt x="36" y="48"/>
                    <a:pt x="30" y="60"/>
                    <a:pt x="21" y="71"/>
                  </a:cubicBezTo>
                  <a:cubicBezTo>
                    <a:pt x="17" y="75"/>
                    <a:pt x="12" y="82"/>
                    <a:pt x="6" y="78"/>
                  </a:cubicBezTo>
                  <a:cubicBezTo>
                    <a:pt x="0" y="75"/>
                    <a:pt x="2" y="68"/>
                    <a:pt x="3" y="62"/>
                  </a:cubicBezTo>
                  <a:cubicBezTo>
                    <a:pt x="7" y="42"/>
                    <a:pt x="15" y="23"/>
                    <a:pt x="29" y="8"/>
                  </a:cubicBezTo>
                  <a:cubicBezTo>
                    <a:pt x="32" y="5"/>
                    <a:pt x="35" y="0"/>
                    <a:pt x="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8" name="Freeform 28"/>
            <p:cNvSpPr>
              <a:spLocks/>
            </p:cNvSpPr>
            <p:nvPr/>
          </p:nvSpPr>
          <p:spPr bwMode="auto">
            <a:xfrm>
              <a:off x="4870450" y="1919288"/>
              <a:ext cx="196850" cy="215900"/>
            </a:xfrm>
            <a:custGeom>
              <a:avLst/>
              <a:gdLst>
                <a:gd name="T0" fmla="*/ 64 w 64"/>
                <a:gd name="T1" fmla="*/ 4 h 70"/>
                <a:gd name="T2" fmla="*/ 54 w 64"/>
                <a:gd name="T3" fmla="*/ 33 h 70"/>
                <a:gd name="T4" fmla="*/ 21 w 64"/>
                <a:gd name="T5" fmla="*/ 63 h 70"/>
                <a:gd name="T6" fmla="*/ 5 w 64"/>
                <a:gd name="T7" fmla="*/ 65 h 70"/>
                <a:gd name="T8" fmla="*/ 7 w 64"/>
                <a:gd name="T9" fmla="*/ 49 h 70"/>
                <a:gd name="T10" fmla="*/ 49 w 64"/>
                <a:gd name="T11" fmla="*/ 5 h 70"/>
                <a:gd name="T12" fmla="*/ 64 w 64"/>
                <a:gd name="T13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70">
                  <a:moveTo>
                    <a:pt x="64" y="4"/>
                  </a:moveTo>
                  <a:cubicBezTo>
                    <a:pt x="62" y="14"/>
                    <a:pt x="61" y="24"/>
                    <a:pt x="54" y="33"/>
                  </a:cubicBezTo>
                  <a:cubicBezTo>
                    <a:pt x="44" y="44"/>
                    <a:pt x="34" y="55"/>
                    <a:pt x="21" y="63"/>
                  </a:cubicBezTo>
                  <a:cubicBezTo>
                    <a:pt x="16" y="65"/>
                    <a:pt x="10" y="70"/>
                    <a:pt x="5" y="65"/>
                  </a:cubicBezTo>
                  <a:cubicBezTo>
                    <a:pt x="0" y="60"/>
                    <a:pt x="4" y="54"/>
                    <a:pt x="7" y="49"/>
                  </a:cubicBezTo>
                  <a:cubicBezTo>
                    <a:pt x="17" y="31"/>
                    <a:pt x="30" y="16"/>
                    <a:pt x="49" y="5"/>
                  </a:cubicBezTo>
                  <a:cubicBezTo>
                    <a:pt x="53" y="3"/>
                    <a:pt x="58" y="0"/>
                    <a:pt x="6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79" name="Freeform 29"/>
            <p:cNvSpPr>
              <a:spLocks/>
            </p:cNvSpPr>
            <p:nvPr/>
          </p:nvSpPr>
          <p:spPr bwMode="auto">
            <a:xfrm>
              <a:off x="4729163" y="2178050"/>
              <a:ext cx="249238" cy="141288"/>
            </a:xfrm>
            <a:custGeom>
              <a:avLst/>
              <a:gdLst>
                <a:gd name="T0" fmla="*/ 81 w 81"/>
                <a:gd name="T1" fmla="*/ 40 h 46"/>
                <a:gd name="T2" fmla="*/ 67 w 81"/>
                <a:gd name="T3" fmla="*/ 45 h 46"/>
                <a:gd name="T4" fmla="*/ 7 w 81"/>
                <a:gd name="T5" fmla="*/ 15 h 46"/>
                <a:gd name="T6" fmla="*/ 5 w 81"/>
                <a:gd name="T7" fmla="*/ 12 h 46"/>
                <a:gd name="T8" fmla="*/ 11 w 81"/>
                <a:gd name="T9" fmla="*/ 0 h 46"/>
                <a:gd name="T10" fmla="*/ 21 w 81"/>
                <a:gd name="T11" fmla="*/ 1 h 46"/>
                <a:gd name="T12" fmla="*/ 65 w 81"/>
                <a:gd name="T13" fmla="*/ 21 h 46"/>
                <a:gd name="T14" fmla="*/ 81 w 81"/>
                <a:gd name="T15" fmla="*/ 4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46">
                  <a:moveTo>
                    <a:pt x="81" y="40"/>
                  </a:moveTo>
                  <a:cubicBezTo>
                    <a:pt x="76" y="46"/>
                    <a:pt x="72" y="46"/>
                    <a:pt x="67" y="45"/>
                  </a:cubicBezTo>
                  <a:cubicBezTo>
                    <a:pt x="44" y="41"/>
                    <a:pt x="24" y="32"/>
                    <a:pt x="7" y="15"/>
                  </a:cubicBezTo>
                  <a:cubicBezTo>
                    <a:pt x="6" y="14"/>
                    <a:pt x="6" y="13"/>
                    <a:pt x="5" y="12"/>
                  </a:cubicBezTo>
                  <a:cubicBezTo>
                    <a:pt x="0" y="6"/>
                    <a:pt x="3" y="1"/>
                    <a:pt x="11" y="0"/>
                  </a:cubicBezTo>
                  <a:cubicBezTo>
                    <a:pt x="14" y="0"/>
                    <a:pt x="17" y="1"/>
                    <a:pt x="21" y="1"/>
                  </a:cubicBezTo>
                  <a:cubicBezTo>
                    <a:pt x="37" y="4"/>
                    <a:pt x="52" y="11"/>
                    <a:pt x="65" y="21"/>
                  </a:cubicBezTo>
                  <a:cubicBezTo>
                    <a:pt x="71" y="26"/>
                    <a:pt x="76" y="34"/>
                    <a:pt x="81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4557713" y="1557338"/>
              <a:ext cx="881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T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4640263" y="1557338"/>
              <a:ext cx="3462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AHIL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sp>
        <p:nvSpPr>
          <p:cNvPr id="3" name="Metin kutusu 2"/>
          <p:cNvSpPr txBox="1"/>
          <p:nvPr/>
        </p:nvSpPr>
        <p:spPr>
          <a:xfrm>
            <a:off x="2880827" y="1995207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ananas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132540" y="2397700"/>
            <a:ext cx="936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havuç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2" name="Dikdörtgen 81"/>
          <p:cNvSpPr/>
          <p:nvPr/>
        </p:nvSpPr>
        <p:spPr>
          <a:xfrm>
            <a:off x="2537827" y="3020558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hamsi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3" name="Dikdörtgen 82"/>
          <p:cNvSpPr/>
          <p:nvPr/>
        </p:nvSpPr>
        <p:spPr>
          <a:xfrm>
            <a:off x="759838" y="3356477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pirinç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4" name="Dikdörtgen 83"/>
          <p:cNvSpPr/>
          <p:nvPr/>
        </p:nvSpPr>
        <p:spPr>
          <a:xfrm>
            <a:off x="2302245" y="3997484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elma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5" name="Dikdörtgen 84"/>
          <p:cNvSpPr/>
          <p:nvPr/>
        </p:nvSpPr>
        <p:spPr>
          <a:xfrm>
            <a:off x="1181588" y="4546303"/>
            <a:ext cx="910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fındık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6" name="Dikdörtgen 85"/>
          <p:cNvSpPr/>
          <p:nvPr/>
        </p:nvSpPr>
        <p:spPr>
          <a:xfrm>
            <a:off x="2730095" y="4877429"/>
            <a:ext cx="1251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portakal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7" name="Metin kutusu 86"/>
          <p:cNvSpPr txBox="1"/>
          <p:nvPr/>
        </p:nvSpPr>
        <p:spPr>
          <a:xfrm>
            <a:off x="8271212" y="1928142"/>
            <a:ext cx="895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tavuk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8" name="Dikdörtgen 87"/>
          <p:cNvSpPr/>
          <p:nvPr/>
        </p:nvSpPr>
        <p:spPr>
          <a:xfrm>
            <a:off x="9871109" y="2330635"/>
            <a:ext cx="1165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ıspanak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89" name="Dikdörtgen 88"/>
          <p:cNvSpPr/>
          <p:nvPr/>
        </p:nvSpPr>
        <p:spPr>
          <a:xfrm>
            <a:off x="8843834" y="2953493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üzüm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90" name="Dikdörtgen 89"/>
          <p:cNvSpPr/>
          <p:nvPr/>
        </p:nvSpPr>
        <p:spPr>
          <a:xfrm>
            <a:off x="10197639" y="3289412"/>
            <a:ext cx="1296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domates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91" name="Dikdörtgen 90"/>
          <p:cNvSpPr/>
          <p:nvPr/>
        </p:nvSpPr>
        <p:spPr>
          <a:xfrm>
            <a:off x="8682489" y="3930419"/>
            <a:ext cx="78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kiraz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92" name="Dikdörtgen 91"/>
          <p:cNvSpPr/>
          <p:nvPr/>
        </p:nvSpPr>
        <p:spPr>
          <a:xfrm>
            <a:off x="9730550" y="4479238"/>
            <a:ext cx="93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marul</a:t>
            </a:r>
            <a:endParaRPr lang="tr-TR" sz="2400" b="1" dirty="0">
              <a:solidFill>
                <a:srgbClr val="231F20"/>
              </a:solidFill>
            </a:endParaRPr>
          </a:p>
        </p:txBody>
      </p:sp>
      <p:sp>
        <p:nvSpPr>
          <p:cNvPr id="93" name="Dikdörtgen 92"/>
          <p:cNvSpPr/>
          <p:nvPr/>
        </p:nvSpPr>
        <p:spPr>
          <a:xfrm>
            <a:off x="8120127" y="4810364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mısır</a:t>
            </a:r>
            <a:endParaRPr lang="tr-TR" sz="2400" b="1" dirty="0">
              <a:solidFill>
                <a:srgbClr val="231F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5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5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5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5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5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5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85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9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95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1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15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35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4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16" grpId="0"/>
      <p:bldP spid="3" grpId="0"/>
      <p:bldP spid="4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1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31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6856406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493" y="537949"/>
            <a:ext cx="2754955" cy="578369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6569" y="917848"/>
            <a:ext cx="1417500" cy="1496250"/>
          </a:xfrm>
          <a:prstGeom prst="rect">
            <a:avLst/>
          </a:prstGeom>
        </p:spPr>
      </p:pic>
      <p:sp>
        <p:nvSpPr>
          <p:cNvPr id="94" name="Metin kutusu 93"/>
          <p:cNvSpPr txBox="1"/>
          <p:nvPr/>
        </p:nvSpPr>
        <p:spPr>
          <a:xfrm>
            <a:off x="6653911" y="416476"/>
            <a:ext cx="29978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E61F4F"/>
                </a:solidFill>
              </a:rPr>
              <a:t>Hastalık da</a:t>
            </a:r>
          </a:p>
          <a:p>
            <a:r>
              <a:rPr lang="tr-TR" sz="4800" b="1" dirty="0" smtClean="0">
                <a:solidFill>
                  <a:srgbClr val="E61F4F"/>
                </a:solidFill>
              </a:rPr>
              <a:t>Bizim İçin!</a:t>
            </a:r>
            <a:endParaRPr lang="tr-TR" sz="4800" b="1" dirty="0">
              <a:solidFill>
                <a:srgbClr val="E61F4F"/>
              </a:solidFill>
            </a:endParaRPr>
          </a:p>
        </p:txBody>
      </p:sp>
      <p:sp>
        <p:nvSpPr>
          <p:cNvPr id="95" name="Dikdörtgen 94"/>
          <p:cNvSpPr/>
          <p:nvPr/>
        </p:nvSpPr>
        <p:spPr>
          <a:xfrm>
            <a:off x="6653910" y="2214137"/>
            <a:ext cx="52332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Hastalandığımızda doktora gitmeliyiz</a:t>
            </a:r>
          </a:p>
          <a:p>
            <a:r>
              <a:rPr lang="tr-TR" sz="2400" dirty="0">
                <a:solidFill>
                  <a:srgbClr val="231F20"/>
                </a:solidFill>
              </a:rPr>
              <a:t>ve tavsiye ettiği tedaviyi mutlaka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sonuna kadar uygulamalıyız. Fakat</a:t>
            </a:r>
          </a:p>
          <a:p>
            <a:r>
              <a:rPr lang="tr-TR" sz="2400" dirty="0">
                <a:solidFill>
                  <a:srgbClr val="231F20"/>
                </a:solidFill>
              </a:rPr>
              <a:t>bundan daha önemlisi hastalanmadan</a:t>
            </a:r>
          </a:p>
          <a:p>
            <a:r>
              <a:rPr lang="tr-TR" sz="2400" dirty="0">
                <a:solidFill>
                  <a:srgbClr val="231F20"/>
                </a:solidFill>
              </a:rPr>
              <a:t>önce sağlığımızı koruyacak önlemleri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almaktır.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b="1" dirty="0">
                <a:solidFill>
                  <a:srgbClr val="231F20"/>
                </a:solidFill>
              </a:rPr>
              <a:t>Hastalanmamak için</a:t>
            </a:r>
          </a:p>
          <a:p>
            <a:r>
              <a:rPr lang="tr-TR" sz="2400" b="1" dirty="0">
                <a:solidFill>
                  <a:srgbClr val="231F20"/>
                </a:solidFill>
              </a:rPr>
              <a:t>neler yapabiliriz?</a:t>
            </a:r>
          </a:p>
        </p:txBody>
      </p:sp>
    </p:spTree>
    <p:extLst>
      <p:ext uri="{BB962C8B-B14F-4D97-AF65-F5344CB8AC3E}">
        <p14:creationId xmlns:p14="http://schemas.microsoft.com/office/powerpoint/2010/main" val="22099269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94" grpId="0"/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32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3416488" y="553774"/>
            <a:ext cx="5359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E61F4F"/>
                </a:solidFill>
              </a:rPr>
              <a:t>Hastalanmamak İçin</a:t>
            </a:r>
            <a:endParaRPr lang="tr-TR" sz="4800" b="1" dirty="0">
              <a:solidFill>
                <a:srgbClr val="E61F4F"/>
              </a:solidFill>
            </a:endParaRPr>
          </a:p>
        </p:txBody>
      </p:sp>
      <p:grpSp>
        <p:nvGrpSpPr>
          <p:cNvPr id="26" name="Grup 25"/>
          <p:cNvGrpSpPr/>
          <p:nvPr/>
        </p:nvGrpSpPr>
        <p:grpSpPr>
          <a:xfrm>
            <a:off x="5029876" y="2020860"/>
            <a:ext cx="2132250" cy="1247885"/>
            <a:chOff x="5029876" y="2020860"/>
            <a:chExt cx="2132250" cy="1247885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0497" y="2020860"/>
              <a:ext cx="891000" cy="540000"/>
            </a:xfrm>
            <a:prstGeom prst="rect">
              <a:avLst/>
            </a:prstGeom>
          </p:spPr>
        </p:pic>
        <p:sp>
          <p:nvSpPr>
            <p:cNvPr id="17" name="Dikdörtgen 16"/>
            <p:cNvSpPr/>
            <p:nvPr/>
          </p:nvSpPr>
          <p:spPr>
            <a:xfrm>
              <a:off x="5029876" y="2560859"/>
              <a:ext cx="213225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Kötü alışkanlıklara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k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apılma</a:t>
              </a:r>
              <a:endParaRPr lang="tr-TR" sz="2000" b="1" dirty="0"/>
            </a:p>
          </p:txBody>
        </p:sp>
      </p:grpSp>
      <p:grpSp>
        <p:nvGrpSpPr>
          <p:cNvPr id="29" name="Grup 28"/>
          <p:cNvGrpSpPr/>
          <p:nvPr/>
        </p:nvGrpSpPr>
        <p:grpSpPr>
          <a:xfrm>
            <a:off x="5571661" y="3749048"/>
            <a:ext cx="1048684" cy="1247886"/>
            <a:chOff x="5571661" y="3749048"/>
            <a:chExt cx="1048684" cy="1247886"/>
          </a:xfrm>
        </p:grpSpPr>
        <p:sp>
          <p:nvSpPr>
            <p:cNvPr id="21" name="Dikdörtgen 20"/>
            <p:cNvSpPr/>
            <p:nvPr/>
          </p:nvSpPr>
          <p:spPr>
            <a:xfrm>
              <a:off x="5571661" y="4289048"/>
              <a:ext cx="104868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Aşılarını</a:t>
              </a:r>
            </a:p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yaptır</a:t>
              </a:r>
              <a:endParaRPr lang="tr-TR" sz="2000" b="1" dirty="0"/>
            </a:p>
          </p:txBody>
        </p:sp>
        <p:pic>
          <p:nvPicPr>
            <p:cNvPr id="7" name="Resim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25997" y="3749048"/>
              <a:ext cx="540000" cy="540000"/>
            </a:xfrm>
            <a:prstGeom prst="rect">
              <a:avLst/>
            </a:prstGeom>
          </p:spPr>
        </p:pic>
      </p:grpSp>
      <p:grpSp>
        <p:nvGrpSpPr>
          <p:cNvPr id="25" name="Grup 24"/>
          <p:cNvGrpSpPr/>
          <p:nvPr/>
        </p:nvGrpSpPr>
        <p:grpSpPr>
          <a:xfrm>
            <a:off x="2336044" y="2020860"/>
            <a:ext cx="1497526" cy="1247886"/>
            <a:chOff x="2336044" y="2020860"/>
            <a:chExt cx="1497526" cy="1247886"/>
          </a:xfrm>
        </p:grpSpPr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13004" y="2020860"/>
              <a:ext cx="743607" cy="540000"/>
            </a:xfrm>
            <a:prstGeom prst="rect">
              <a:avLst/>
            </a:prstGeom>
          </p:spPr>
        </p:pic>
        <p:sp>
          <p:nvSpPr>
            <p:cNvPr id="3" name="Dikdörtgen 2"/>
            <p:cNvSpPr/>
            <p:nvPr/>
          </p:nvSpPr>
          <p:spPr>
            <a:xfrm>
              <a:off x="2336044" y="2560860"/>
              <a:ext cx="149752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Beslenmene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d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ikkat et</a:t>
              </a:r>
              <a:endParaRPr lang="tr-TR" sz="2000" b="1" dirty="0"/>
            </a:p>
          </p:txBody>
        </p:sp>
      </p:grpSp>
      <p:grpSp>
        <p:nvGrpSpPr>
          <p:cNvPr id="28" name="Grup 27"/>
          <p:cNvGrpSpPr/>
          <p:nvPr/>
        </p:nvGrpSpPr>
        <p:grpSpPr>
          <a:xfrm>
            <a:off x="2336044" y="3749048"/>
            <a:ext cx="1497526" cy="1247887"/>
            <a:chOff x="2336044" y="3749048"/>
            <a:chExt cx="1497526" cy="1247887"/>
          </a:xfrm>
        </p:grpSpPr>
        <p:sp>
          <p:nvSpPr>
            <p:cNvPr id="20" name="Dikdörtgen 19"/>
            <p:cNvSpPr/>
            <p:nvPr/>
          </p:nvSpPr>
          <p:spPr>
            <a:xfrm>
              <a:off x="2336044" y="4289049"/>
              <a:ext cx="149752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Beslenmene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d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ikkat et</a:t>
              </a:r>
              <a:endParaRPr lang="tr-TR" sz="2000" b="1" dirty="0"/>
            </a:p>
          </p:txBody>
        </p:sp>
        <p:pic>
          <p:nvPicPr>
            <p:cNvPr id="6" name="Resim 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806096" y="3749048"/>
              <a:ext cx="557419" cy="540000"/>
            </a:xfrm>
            <a:prstGeom prst="rect">
              <a:avLst/>
            </a:prstGeom>
          </p:spPr>
        </p:pic>
      </p:grpSp>
      <p:grpSp>
        <p:nvGrpSpPr>
          <p:cNvPr id="27" name="Grup 26"/>
          <p:cNvGrpSpPr/>
          <p:nvPr/>
        </p:nvGrpSpPr>
        <p:grpSpPr>
          <a:xfrm>
            <a:off x="8643593" y="2020860"/>
            <a:ext cx="1013483" cy="1247885"/>
            <a:chOff x="8643593" y="2020860"/>
            <a:chExt cx="1013483" cy="1247885"/>
          </a:xfrm>
        </p:grpSpPr>
        <p:pic>
          <p:nvPicPr>
            <p:cNvPr id="5" name="Resim 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880333" y="2020860"/>
              <a:ext cx="540000" cy="540000"/>
            </a:xfrm>
            <a:prstGeom prst="rect">
              <a:avLst/>
            </a:prstGeom>
          </p:spPr>
        </p:pic>
        <p:sp>
          <p:nvSpPr>
            <p:cNvPr id="19" name="Dikdörtgen 18"/>
            <p:cNvSpPr/>
            <p:nvPr/>
          </p:nvSpPr>
          <p:spPr>
            <a:xfrm>
              <a:off x="8643593" y="2560859"/>
              <a:ext cx="101348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Güzelce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d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inlen</a:t>
              </a:r>
              <a:endParaRPr lang="tr-TR" sz="2000" b="1" dirty="0"/>
            </a:p>
          </p:txBody>
        </p:sp>
      </p:grpSp>
      <p:grpSp>
        <p:nvGrpSpPr>
          <p:cNvPr id="41" name="Grup 40"/>
          <p:cNvGrpSpPr/>
          <p:nvPr/>
        </p:nvGrpSpPr>
        <p:grpSpPr>
          <a:xfrm>
            <a:off x="8365221" y="3749048"/>
            <a:ext cx="1570238" cy="1247886"/>
            <a:chOff x="8365221" y="3749048"/>
            <a:chExt cx="1570238" cy="1247886"/>
          </a:xfrm>
        </p:grpSpPr>
        <p:sp>
          <p:nvSpPr>
            <p:cNvPr id="22" name="Dikdörtgen 21"/>
            <p:cNvSpPr/>
            <p:nvPr/>
          </p:nvSpPr>
          <p:spPr>
            <a:xfrm>
              <a:off x="8365221" y="4289048"/>
              <a:ext cx="157023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Kirli havadan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s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akın</a:t>
              </a:r>
              <a:endParaRPr lang="tr-TR" sz="2000" b="1" dirty="0"/>
            </a:p>
          </p:txBody>
        </p:sp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830596" y="3749048"/>
              <a:ext cx="639474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68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33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3416488" y="553774"/>
            <a:ext cx="53590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E61F4F"/>
                </a:solidFill>
              </a:rPr>
              <a:t>Hastalanmamak İçin</a:t>
            </a:r>
            <a:endParaRPr lang="tr-TR" sz="4800" b="1" dirty="0">
              <a:solidFill>
                <a:srgbClr val="E61F4F"/>
              </a:solidFill>
            </a:endParaRPr>
          </a:p>
        </p:txBody>
      </p:sp>
      <p:grpSp>
        <p:nvGrpSpPr>
          <p:cNvPr id="18" name="Grup 17"/>
          <p:cNvGrpSpPr/>
          <p:nvPr/>
        </p:nvGrpSpPr>
        <p:grpSpPr>
          <a:xfrm>
            <a:off x="1916188" y="2020859"/>
            <a:ext cx="2337243" cy="1247887"/>
            <a:chOff x="1916188" y="2020859"/>
            <a:chExt cx="2337243" cy="1247887"/>
          </a:xfrm>
        </p:grpSpPr>
        <p:sp>
          <p:nvSpPr>
            <p:cNvPr id="3" name="Dikdörtgen 2"/>
            <p:cNvSpPr/>
            <p:nvPr/>
          </p:nvSpPr>
          <p:spPr>
            <a:xfrm>
              <a:off x="1916188" y="2560860"/>
              <a:ext cx="233724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Mevsimine uygun,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s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ağlıklı kıyafetler giy</a:t>
              </a:r>
              <a:endParaRPr lang="tr-TR" sz="2000" b="1" dirty="0"/>
            </a:p>
          </p:txBody>
        </p:sp>
        <p:pic>
          <p:nvPicPr>
            <p:cNvPr id="11" name="Resim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748416" y="2020859"/>
              <a:ext cx="672787" cy="540000"/>
            </a:xfrm>
            <a:prstGeom prst="rect">
              <a:avLst/>
            </a:prstGeom>
          </p:spPr>
        </p:pic>
      </p:grpSp>
      <p:grpSp>
        <p:nvGrpSpPr>
          <p:cNvPr id="23" name="Grup 22"/>
          <p:cNvGrpSpPr/>
          <p:nvPr/>
        </p:nvGrpSpPr>
        <p:grpSpPr>
          <a:xfrm>
            <a:off x="5121603" y="2020859"/>
            <a:ext cx="1948802" cy="1247886"/>
            <a:chOff x="5121603" y="2020859"/>
            <a:chExt cx="1948802" cy="1247886"/>
          </a:xfrm>
        </p:grpSpPr>
        <p:sp>
          <p:nvSpPr>
            <p:cNvPr id="17" name="Dikdörtgen 16"/>
            <p:cNvSpPr/>
            <p:nvPr/>
          </p:nvSpPr>
          <p:spPr>
            <a:xfrm>
              <a:off x="5121603" y="2560859"/>
              <a:ext cx="194880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Yaşadığın ortamı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t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emiz tut</a:t>
              </a:r>
              <a:endParaRPr lang="tr-TR" sz="2000" b="1" dirty="0"/>
            </a:p>
          </p:txBody>
        </p:sp>
        <p:pic>
          <p:nvPicPr>
            <p:cNvPr id="12" name="Resim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94074" y="2020859"/>
              <a:ext cx="495738" cy="540000"/>
            </a:xfrm>
            <a:prstGeom prst="rect">
              <a:avLst/>
            </a:prstGeom>
          </p:spPr>
        </p:pic>
      </p:grpSp>
      <p:grpSp>
        <p:nvGrpSpPr>
          <p:cNvPr id="24" name="Grup 23"/>
          <p:cNvGrpSpPr/>
          <p:nvPr/>
        </p:nvGrpSpPr>
        <p:grpSpPr>
          <a:xfrm>
            <a:off x="7914712" y="2020859"/>
            <a:ext cx="2471254" cy="1247886"/>
            <a:chOff x="7914712" y="2020859"/>
            <a:chExt cx="2471254" cy="1247886"/>
          </a:xfrm>
        </p:grpSpPr>
        <p:sp>
          <p:nvSpPr>
            <p:cNvPr id="19" name="Dikdörtgen 18"/>
            <p:cNvSpPr/>
            <p:nvPr/>
          </p:nvSpPr>
          <p:spPr>
            <a:xfrm>
              <a:off x="7914712" y="2560859"/>
              <a:ext cx="247125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Nerelerde dolaştığına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d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ikkat et</a:t>
              </a:r>
              <a:endParaRPr lang="tr-TR" sz="2000" b="1" dirty="0"/>
            </a:p>
          </p:txBody>
        </p:sp>
        <p:pic>
          <p:nvPicPr>
            <p:cNvPr id="14" name="Resim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862683" y="2020859"/>
              <a:ext cx="601967" cy="540000"/>
            </a:xfrm>
            <a:prstGeom prst="rect">
              <a:avLst/>
            </a:prstGeom>
          </p:spPr>
        </p:pic>
      </p:grpSp>
      <p:grpSp>
        <p:nvGrpSpPr>
          <p:cNvPr id="48" name="Grup 47"/>
          <p:cNvGrpSpPr/>
          <p:nvPr/>
        </p:nvGrpSpPr>
        <p:grpSpPr>
          <a:xfrm>
            <a:off x="3746063" y="3749048"/>
            <a:ext cx="1369542" cy="1247886"/>
            <a:chOff x="3746063" y="3749048"/>
            <a:chExt cx="1369542" cy="1247886"/>
          </a:xfrm>
        </p:grpSpPr>
        <p:sp>
          <p:nvSpPr>
            <p:cNvPr id="21" name="Dikdörtgen 20"/>
            <p:cNvSpPr/>
            <p:nvPr/>
          </p:nvSpPr>
          <p:spPr>
            <a:xfrm>
              <a:off x="3746063" y="4289048"/>
              <a:ext cx="136954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Temizliğine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d</a:t>
              </a:r>
              <a:r>
                <a:rPr lang="tr-TR" sz="2000" b="1" dirty="0" smtClean="0">
                  <a:solidFill>
                    <a:srgbClr val="231F20"/>
                  </a:solidFill>
                </a:rPr>
                <a:t>ikkat et</a:t>
              </a:r>
              <a:endParaRPr lang="tr-TR" sz="2000" b="1" dirty="0"/>
            </a:p>
          </p:txBody>
        </p:sp>
        <p:pic>
          <p:nvPicPr>
            <p:cNvPr id="15" name="Resim 1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178538" y="3749048"/>
              <a:ext cx="504590" cy="540000"/>
            </a:xfrm>
            <a:prstGeom prst="rect">
              <a:avLst/>
            </a:prstGeom>
          </p:spPr>
        </p:pic>
      </p:grpSp>
      <p:grpSp>
        <p:nvGrpSpPr>
          <p:cNvPr id="43" name="Grup 42"/>
          <p:cNvGrpSpPr/>
          <p:nvPr/>
        </p:nvGrpSpPr>
        <p:grpSpPr>
          <a:xfrm>
            <a:off x="6312641" y="3747190"/>
            <a:ext cx="2345066" cy="1247885"/>
            <a:chOff x="4923471" y="2020860"/>
            <a:chExt cx="2345066" cy="1247885"/>
          </a:xfrm>
        </p:grpSpPr>
        <p:pic>
          <p:nvPicPr>
            <p:cNvPr id="44" name="Resim 4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50497" y="2020860"/>
              <a:ext cx="891000" cy="540000"/>
            </a:xfrm>
            <a:prstGeom prst="rect">
              <a:avLst/>
            </a:prstGeom>
          </p:spPr>
        </p:pic>
        <p:sp>
          <p:nvSpPr>
            <p:cNvPr id="45" name="Dikdörtgen 44"/>
            <p:cNvSpPr/>
            <p:nvPr/>
          </p:nvSpPr>
          <p:spPr>
            <a:xfrm>
              <a:off x="4923471" y="2560859"/>
              <a:ext cx="234506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Zararlı maddelerden</a:t>
              </a:r>
            </a:p>
            <a:p>
              <a:pPr algn="ctr"/>
              <a:r>
                <a:rPr lang="tr-TR" sz="2000" b="1" dirty="0" smtClean="0">
                  <a:solidFill>
                    <a:srgbClr val="231F20"/>
                  </a:solidFill>
                </a:rPr>
                <a:t>uzak dur</a:t>
              </a:r>
              <a:endParaRPr lang="tr-TR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4265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263" y="513986"/>
            <a:ext cx="4996987" cy="6271823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34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369415"/>
            <a:ext cx="4348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rgbClr val="11A74F"/>
                </a:solidFill>
              </a:rPr>
              <a:t>Okuldayken de</a:t>
            </a:r>
          </a:p>
          <a:p>
            <a:r>
              <a:rPr lang="tr-TR" sz="3600" b="1" dirty="0" smtClean="0">
                <a:solidFill>
                  <a:srgbClr val="11A74F"/>
                </a:solidFill>
              </a:rPr>
              <a:t>Hastalıklardan Korun!</a:t>
            </a:r>
            <a:endParaRPr lang="tr-TR" sz="3600" b="1" dirty="0">
              <a:solidFill>
                <a:srgbClr val="11A74F"/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958899" y="1879451"/>
            <a:ext cx="2584425" cy="831665"/>
            <a:chOff x="958899" y="1879451"/>
            <a:chExt cx="2584425" cy="831665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76735" y="2576116"/>
              <a:ext cx="348750" cy="135000"/>
            </a:xfrm>
            <a:prstGeom prst="rect">
              <a:avLst/>
            </a:prstGeom>
          </p:spPr>
        </p:pic>
        <p:sp>
          <p:nvSpPr>
            <p:cNvPr id="2" name="Dikdörtgen 1"/>
            <p:cNvSpPr/>
            <p:nvPr/>
          </p:nvSpPr>
          <p:spPr>
            <a:xfrm>
              <a:off x="958899" y="1879451"/>
              <a:ext cx="258442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Tuvaletlerdeki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musluklardan su içme!</a:t>
              </a:r>
            </a:p>
          </p:txBody>
        </p:sp>
      </p:grpSp>
      <p:grpSp>
        <p:nvGrpSpPr>
          <p:cNvPr id="5" name="Grup 4"/>
          <p:cNvGrpSpPr/>
          <p:nvPr/>
        </p:nvGrpSpPr>
        <p:grpSpPr>
          <a:xfrm>
            <a:off x="4813341" y="2287900"/>
            <a:ext cx="2657202" cy="1158998"/>
            <a:chOff x="4813341" y="2287900"/>
            <a:chExt cx="2657202" cy="1158998"/>
          </a:xfrm>
        </p:grpSpPr>
        <p:pic>
          <p:nvPicPr>
            <p:cNvPr id="26" name="Resim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67567" y="3311898"/>
              <a:ext cx="348750" cy="135000"/>
            </a:xfrm>
            <a:prstGeom prst="rect">
              <a:avLst/>
            </a:prstGeom>
          </p:spPr>
        </p:pic>
        <p:sp>
          <p:nvSpPr>
            <p:cNvPr id="27" name="Dikdörtgen 26"/>
            <p:cNvSpPr/>
            <p:nvPr/>
          </p:nvSpPr>
          <p:spPr>
            <a:xfrm>
              <a:off x="4813341" y="2287900"/>
              <a:ext cx="2657202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Tuvaletleri temiz kullan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 temiz olmadığında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görevlilere bilgi ver!</a:t>
              </a: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837380" y="3691475"/>
            <a:ext cx="3453446" cy="1488942"/>
            <a:chOff x="837380" y="3691475"/>
            <a:chExt cx="3453446" cy="1488942"/>
          </a:xfrm>
        </p:grpSpPr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89728" y="5045417"/>
              <a:ext cx="348750" cy="135000"/>
            </a:xfrm>
            <a:prstGeom prst="rect">
              <a:avLst/>
            </a:prstGeom>
          </p:spPr>
        </p:pic>
        <p:sp>
          <p:nvSpPr>
            <p:cNvPr id="41" name="Dikdörtgen 40"/>
            <p:cNvSpPr/>
            <p:nvPr/>
          </p:nvSpPr>
          <p:spPr>
            <a:xfrm>
              <a:off x="837380" y="3691475"/>
              <a:ext cx="3453446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Tebeşir ve tahta kalemini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sadece yazı yazmak için kullan;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onlarla oyun oynayarak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üzerini pisletme!</a:t>
              </a:r>
            </a:p>
          </p:txBody>
        </p:sp>
      </p:grpSp>
      <p:grpSp>
        <p:nvGrpSpPr>
          <p:cNvPr id="8" name="Grup 7"/>
          <p:cNvGrpSpPr/>
          <p:nvPr/>
        </p:nvGrpSpPr>
        <p:grpSpPr>
          <a:xfrm>
            <a:off x="5470698" y="4130886"/>
            <a:ext cx="1883080" cy="537888"/>
            <a:chOff x="5470698" y="4130886"/>
            <a:chExt cx="1883080" cy="537888"/>
          </a:xfrm>
        </p:grpSpPr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37864" y="4533774"/>
              <a:ext cx="348750" cy="135000"/>
            </a:xfrm>
            <a:prstGeom prst="rect">
              <a:avLst/>
            </a:prstGeom>
          </p:spPr>
        </p:pic>
        <p:sp>
          <p:nvSpPr>
            <p:cNvPr id="49" name="Dikdörtgen 48"/>
            <p:cNvSpPr/>
            <p:nvPr/>
          </p:nvSpPr>
          <p:spPr>
            <a:xfrm>
              <a:off x="5470698" y="4130886"/>
              <a:ext cx="188308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Sıranı temiz tut!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555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263" y="513986"/>
            <a:ext cx="4996987" cy="6271823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35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369415"/>
            <a:ext cx="4348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rgbClr val="11A74F"/>
                </a:solidFill>
              </a:rPr>
              <a:t>Okuldayken de</a:t>
            </a:r>
          </a:p>
          <a:p>
            <a:r>
              <a:rPr lang="tr-TR" sz="3600" b="1" dirty="0" smtClean="0">
                <a:solidFill>
                  <a:srgbClr val="11A74F"/>
                </a:solidFill>
              </a:rPr>
              <a:t>Hastalıklardan Korun!</a:t>
            </a:r>
            <a:endParaRPr lang="tr-TR" sz="3600" b="1" dirty="0">
              <a:solidFill>
                <a:srgbClr val="11A74F"/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930075" y="1879451"/>
            <a:ext cx="2642070" cy="1122308"/>
            <a:chOff x="930075" y="1879451"/>
            <a:chExt cx="2642070" cy="1122308"/>
          </a:xfrm>
        </p:grpSpPr>
        <p:pic>
          <p:nvPicPr>
            <p:cNvPr id="4" name="Resim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76735" y="2866759"/>
              <a:ext cx="348750" cy="135000"/>
            </a:xfrm>
            <a:prstGeom prst="rect">
              <a:avLst/>
            </a:prstGeom>
          </p:spPr>
        </p:pic>
        <p:sp>
          <p:nvSpPr>
            <p:cNvPr id="2" name="Dikdörtgen 1"/>
            <p:cNvSpPr/>
            <p:nvPr/>
          </p:nvSpPr>
          <p:spPr>
            <a:xfrm>
              <a:off x="930075" y="1879451"/>
              <a:ext cx="2642070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Derslerde kullanılan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araç gereçlerin temizlik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ve bakımını yap!</a:t>
              </a: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4124980" y="2287900"/>
            <a:ext cx="4033925" cy="1147475"/>
            <a:chOff x="4124980" y="2287900"/>
            <a:chExt cx="4033925" cy="1147475"/>
          </a:xfrm>
        </p:grpSpPr>
        <p:pic>
          <p:nvPicPr>
            <p:cNvPr id="26" name="Resim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967567" y="3300375"/>
              <a:ext cx="348750" cy="135000"/>
            </a:xfrm>
            <a:prstGeom prst="rect">
              <a:avLst/>
            </a:prstGeom>
          </p:spPr>
        </p:pic>
        <p:sp>
          <p:nvSpPr>
            <p:cNvPr id="27" name="Dikdörtgen 26"/>
            <p:cNvSpPr/>
            <p:nvPr/>
          </p:nvSpPr>
          <p:spPr>
            <a:xfrm>
              <a:off x="4124980" y="2287900"/>
              <a:ext cx="4033925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Okuldaki alanların düzenli ve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temiz tutulması konusunda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üzerine düşen görevleri yerine getir!</a:t>
              </a:r>
            </a:p>
          </p:txBody>
        </p:sp>
      </p:grpSp>
      <p:grpSp>
        <p:nvGrpSpPr>
          <p:cNvPr id="8" name="Grup 7"/>
          <p:cNvGrpSpPr/>
          <p:nvPr/>
        </p:nvGrpSpPr>
        <p:grpSpPr>
          <a:xfrm>
            <a:off x="900764" y="3691475"/>
            <a:ext cx="3326680" cy="1446997"/>
            <a:chOff x="900764" y="3691475"/>
            <a:chExt cx="3326680" cy="1446997"/>
          </a:xfrm>
        </p:grpSpPr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89728" y="5003472"/>
              <a:ext cx="348750" cy="135000"/>
            </a:xfrm>
            <a:prstGeom prst="rect">
              <a:avLst/>
            </a:prstGeom>
          </p:spPr>
        </p:pic>
        <p:sp>
          <p:nvSpPr>
            <p:cNvPr id="41" name="Dikdörtgen 40"/>
            <p:cNvSpPr/>
            <p:nvPr/>
          </p:nvSpPr>
          <p:spPr>
            <a:xfrm>
              <a:off x="900764" y="3691475"/>
              <a:ext cx="3326680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Okulda deprem, yangın gibi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olağanüstü durumlara veya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sağlık sorunlarına karşı alınan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önlemleri öğren!</a:t>
              </a:r>
            </a:p>
          </p:txBody>
        </p:sp>
      </p:grpSp>
      <p:grpSp>
        <p:nvGrpSpPr>
          <p:cNvPr id="9" name="Grup 8"/>
          <p:cNvGrpSpPr/>
          <p:nvPr/>
        </p:nvGrpSpPr>
        <p:grpSpPr>
          <a:xfrm>
            <a:off x="5197516" y="4130886"/>
            <a:ext cx="2429447" cy="1158998"/>
            <a:chOff x="5197516" y="4130886"/>
            <a:chExt cx="2429447" cy="1158998"/>
          </a:xfrm>
        </p:grpSpPr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237864" y="5154884"/>
              <a:ext cx="348750" cy="135000"/>
            </a:xfrm>
            <a:prstGeom prst="rect">
              <a:avLst/>
            </a:prstGeom>
          </p:spPr>
        </p:pic>
        <p:sp>
          <p:nvSpPr>
            <p:cNvPr id="49" name="Dikdörtgen 48"/>
            <p:cNvSpPr/>
            <p:nvPr/>
          </p:nvSpPr>
          <p:spPr>
            <a:xfrm>
              <a:off x="5197516" y="4130886"/>
              <a:ext cx="242944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Seyyar satıcılardan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açıkta satılan yiyecek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satın alma!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550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1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36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8243532" y="490888"/>
            <a:ext cx="3428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4800" b="1" dirty="0" smtClean="0">
                <a:solidFill>
                  <a:srgbClr val="E61F4F"/>
                </a:solidFill>
              </a:rPr>
              <a:t>Evde Hayvan</a:t>
            </a:r>
          </a:p>
          <a:p>
            <a:pPr algn="r"/>
            <a:r>
              <a:rPr lang="tr-TR" sz="4800" b="1" dirty="0" smtClean="0">
                <a:solidFill>
                  <a:srgbClr val="E61F4F"/>
                </a:solidFill>
              </a:rPr>
              <a:t>Besliyorsak</a:t>
            </a:r>
            <a:endParaRPr lang="tr-TR" sz="4800" b="1" dirty="0">
              <a:solidFill>
                <a:srgbClr val="E61F4F"/>
              </a:solidFill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7718645" y="2008061"/>
            <a:ext cx="39533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3600" b="1" dirty="0" smtClean="0">
                <a:solidFill>
                  <a:srgbClr val="231F20"/>
                </a:solidFill>
              </a:rPr>
              <a:t>Hem Onun, Hem de</a:t>
            </a:r>
          </a:p>
          <a:p>
            <a:pPr algn="r"/>
            <a:r>
              <a:rPr lang="tr-TR" sz="3600" b="1" dirty="0" smtClean="0">
                <a:solidFill>
                  <a:srgbClr val="231F20"/>
                </a:solidFill>
              </a:rPr>
              <a:t>Kendi Sağlığımızı</a:t>
            </a:r>
          </a:p>
          <a:p>
            <a:pPr algn="r"/>
            <a:r>
              <a:rPr lang="tr-TR" sz="3600" b="1" dirty="0" smtClean="0">
                <a:solidFill>
                  <a:srgbClr val="231F20"/>
                </a:solidFill>
              </a:rPr>
              <a:t>Korumak İçin</a:t>
            </a:r>
          </a:p>
          <a:p>
            <a:pPr algn="r"/>
            <a:r>
              <a:rPr lang="tr-TR" sz="3600" b="1" dirty="0" smtClean="0">
                <a:solidFill>
                  <a:srgbClr val="E61F4F"/>
                </a:solidFill>
              </a:rPr>
              <a:t>Ne Yapmalı?</a:t>
            </a:r>
            <a:endParaRPr lang="tr-TR" sz="3600" b="1" dirty="0">
              <a:solidFill>
                <a:srgbClr val="E61F4F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622" y="1169363"/>
            <a:ext cx="4752204" cy="398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646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2" grpId="0"/>
      <p:bldP spid="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759" y="1203976"/>
            <a:ext cx="3910483" cy="4638499"/>
          </a:xfrm>
          <a:prstGeom prst="rect">
            <a:avLst/>
          </a:prstGeom>
        </p:spPr>
      </p:pic>
      <p:grpSp>
        <p:nvGrpSpPr>
          <p:cNvPr id="5" name="Grup 4"/>
          <p:cNvGrpSpPr/>
          <p:nvPr/>
        </p:nvGrpSpPr>
        <p:grpSpPr>
          <a:xfrm>
            <a:off x="5139247" y="499365"/>
            <a:ext cx="1507913" cy="905081"/>
            <a:chOff x="5139247" y="499365"/>
            <a:chExt cx="1507913" cy="905081"/>
          </a:xfrm>
        </p:grpSpPr>
        <p:pic>
          <p:nvPicPr>
            <p:cNvPr id="3" name="Resim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58203" y="1145696"/>
              <a:ext cx="270000" cy="258750"/>
            </a:xfrm>
            <a:prstGeom prst="rect">
              <a:avLst/>
            </a:prstGeom>
          </p:spPr>
        </p:pic>
        <p:sp>
          <p:nvSpPr>
            <p:cNvPr id="4" name="Dikdörtgen 3"/>
            <p:cNvSpPr/>
            <p:nvPr/>
          </p:nvSpPr>
          <p:spPr>
            <a:xfrm>
              <a:off x="5139247" y="499365"/>
              <a:ext cx="150791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Hayvanına</a:t>
              </a:r>
            </a:p>
            <a:p>
              <a:pPr algn="ctr"/>
              <a:r>
                <a:rPr lang="tr-TR" sz="2000" b="1" dirty="0">
                  <a:solidFill>
                    <a:srgbClr val="231F20"/>
                  </a:solidFill>
                </a:rPr>
                <a:t>eziyet etme!</a:t>
              </a:r>
            </a:p>
          </p:txBody>
        </p:sp>
      </p:grpSp>
      <p:grpSp>
        <p:nvGrpSpPr>
          <p:cNvPr id="12" name="Grup 11"/>
          <p:cNvGrpSpPr/>
          <p:nvPr/>
        </p:nvGrpSpPr>
        <p:grpSpPr>
          <a:xfrm>
            <a:off x="1449442" y="758115"/>
            <a:ext cx="2320507" cy="905081"/>
            <a:chOff x="1449442" y="758115"/>
            <a:chExt cx="2320507" cy="905081"/>
          </a:xfrm>
        </p:grpSpPr>
        <p:pic>
          <p:nvPicPr>
            <p:cNvPr id="24" name="Resim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74695" y="1404446"/>
              <a:ext cx="270000" cy="258750"/>
            </a:xfrm>
            <a:prstGeom prst="rect">
              <a:avLst/>
            </a:prstGeom>
          </p:spPr>
        </p:pic>
        <p:sp>
          <p:nvSpPr>
            <p:cNvPr id="25" name="Dikdörtgen 24"/>
            <p:cNvSpPr/>
            <p:nvPr/>
          </p:nvSpPr>
          <p:spPr>
            <a:xfrm>
              <a:off x="1449442" y="758115"/>
              <a:ext cx="232050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Evini ve odanı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mutlaka havalandır!</a:t>
              </a:r>
              <a:endParaRPr lang="tr-TR" sz="20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11" name="Grup 10"/>
          <p:cNvGrpSpPr/>
          <p:nvPr/>
        </p:nvGrpSpPr>
        <p:grpSpPr>
          <a:xfrm>
            <a:off x="1064521" y="2275268"/>
            <a:ext cx="1784336" cy="905081"/>
            <a:chOff x="1064521" y="2275268"/>
            <a:chExt cx="1784336" cy="905081"/>
          </a:xfrm>
        </p:grpSpPr>
        <p:pic>
          <p:nvPicPr>
            <p:cNvPr id="26" name="Resim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21689" y="2921599"/>
              <a:ext cx="270000" cy="258750"/>
            </a:xfrm>
            <a:prstGeom prst="rect">
              <a:avLst/>
            </a:prstGeom>
          </p:spPr>
        </p:pic>
        <p:sp>
          <p:nvSpPr>
            <p:cNvPr id="27" name="Dikdörtgen 26"/>
            <p:cNvSpPr/>
            <p:nvPr/>
          </p:nvSpPr>
          <p:spPr>
            <a:xfrm>
              <a:off x="1064521" y="2275268"/>
              <a:ext cx="178433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Hayvanının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aşılarını yaptır!</a:t>
              </a:r>
              <a:endParaRPr lang="tr-TR" sz="20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10" name="Grup 9"/>
          <p:cNvGrpSpPr/>
          <p:nvPr/>
        </p:nvGrpSpPr>
        <p:grpSpPr>
          <a:xfrm>
            <a:off x="641686" y="3830640"/>
            <a:ext cx="3109376" cy="1182080"/>
            <a:chOff x="641686" y="3830640"/>
            <a:chExt cx="3109376" cy="1182080"/>
          </a:xfrm>
        </p:grpSpPr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61375" y="4753970"/>
              <a:ext cx="270000" cy="258750"/>
            </a:xfrm>
            <a:prstGeom prst="rect">
              <a:avLst/>
            </a:prstGeom>
          </p:spPr>
        </p:pic>
        <p:sp>
          <p:nvSpPr>
            <p:cNvPr id="42" name="Dikdörtgen 41"/>
            <p:cNvSpPr/>
            <p:nvPr/>
          </p:nvSpPr>
          <p:spPr>
            <a:xfrm>
              <a:off x="641686" y="3830640"/>
              <a:ext cx="3109376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Hayvanını düzenli olarak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veteriner hekim kontrolüne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götür!</a:t>
              </a:r>
              <a:endParaRPr lang="tr-TR" sz="20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8033545" y="755800"/>
            <a:ext cx="2286332" cy="905081"/>
            <a:chOff x="8033545" y="755800"/>
            <a:chExt cx="2286332" cy="905081"/>
          </a:xfrm>
        </p:grpSpPr>
        <p:pic>
          <p:nvPicPr>
            <p:cNvPr id="43" name="Resim 4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41710" y="1402131"/>
              <a:ext cx="270000" cy="258750"/>
            </a:xfrm>
            <a:prstGeom prst="rect">
              <a:avLst/>
            </a:prstGeom>
          </p:spPr>
        </p:pic>
        <p:sp>
          <p:nvSpPr>
            <p:cNvPr id="44" name="Dikdörtgen 43"/>
            <p:cNvSpPr/>
            <p:nvPr/>
          </p:nvSpPr>
          <p:spPr>
            <a:xfrm>
              <a:off x="8033545" y="755800"/>
              <a:ext cx="228633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Hayvanının dışkı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kutusunu temiz tut!</a:t>
              </a:r>
              <a:endParaRPr lang="tr-TR" sz="20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8" name="Grup 7"/>
          <p:cNvGrpSpPr/>
          <p:nvPr/>
        </p:nvGrpSpPr>
        <p:grpSpPr>
          <a:xfrm>
            <a:off x="8356169" y="2275268"/>
            <a:ext cx="2452274" cy="1182080"/>
            <a:chOff x="8356169" y="2275268"/>
            <a:chExt cx="2452274" cy="1182080"/>
          </a:xfrm>
        </p:grpSpPr>
        <p:pic>
          <p:nvPicPr>
            <p:cNvPr id="45" name="Resim 4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47305" y="3198598"/>
              <a:ext cx="270000" cy="258750"/>
            </a:xfrm>
            <a:prstGeom prst="rect">
              <a:avLst/>
            </a:prstGeom>
          </p:spPr>
        </p:pic>
        <p:sp>
          <p:nvSpPr>
            <p:cNvPr id="46" name="Dikdörtgen 45"/>
            <p:cNvSpPr/>
            <p:nvPr/>
          </p:nvSpPr>
          <p:spPr>
            <a:xfrm>
              <a:off x="8356169" y="2275268"/>
              <a:ext cx="245227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Hayvanının egzersiz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ve bakım ihtiyaçlarını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gider!</a:t>
              </a:r>
              <a:endParaRPr lang="tr-TR" sz="20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9" name="Grup 8"/>
          <p:cNvGrpSpPr/>
          <p:nvPr/>
        </p:nvGrpSpPr>
        <p:grpSpPr>
          <a:xfrm>
            <a:off x="8473477" y="3830640"/>
            <a:ext cx="1930336" cy="1182080"/>
            <a:chOff x="8473477" y="3830640"/>
            <a:chExt cx="1930336" cy="1182080"/>
          </a:xfrm>
        </p:grpSpPr>
        <p:pic>
          <p:nvPicPr>
            <p:cNvPr id="47" name="Resim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03646" y="4753970"/>
              <a:ext cx="270000" cy="258750"/>
            </a:xfrm>
            <a:prstGeom prst="rect">
              <a:avLst/>
            </a:prstGeom>
          </p:spPr>
        </p:pic>
        <p:sp>
          <p:nvSpPr>
            <p:cNvPr id="52" name="Dikdörtgen 51"/>
            <p:cNvSpPr/>
            <p:nvPr/>
          </p:nvSpPr>
          <p:spPr>
            <a:xfrm>
              <a:off x="8473477" y="3830640"/>
              <a:ext cx="1930336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Hayvanına karşı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sorumluluklarını</a:t>
              </a:r>
            </a:p>
            <a:p>
              <a:pPr algn="ctr"/>
              <a:r>
                <a:rPr lang="fi-FI" sz="2000" b="1" dirty="0">
                  <a:solidFill>
                    <a:srgbClr val="231F20"/>
                  </a:solidFill>
                </a:rPr>
                <a:t>yerine getir!</a:t>
              </a:r>
              <a:endParaRPr lang="tr-TR" sz="2000" b="1" dirty="0">
                <a:solidFill>
                  <a:srgbClr val="231F2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68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3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944" y="587059"/>
            <a:ext cx="5069305" cy="6281337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38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676622" y="499750"/>
            <a:ext cx="47221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FAB529"/>
                </a:solidFill>
              </a:rPr>
              <a:t>Kıyafet Seçiminde</a:t>
            </a:r>
          </a:p>
          <a:p>
            <a:r>
              <a:rPr lang="tr-TR" sz="4800" b="1" dirty="0" smtClean="0">
                <a:solidFill>
                  <a:srgbClr val="FAB529"/>
                </a:solidFill>
              </a:rPr>
              <a:t>Sağlığımız İçin…</a:t>
            </a:r>
            <a:endParaRPr lang="tr-TR" sz="4800" b="1" dirty="0">
              <a:solidFill>
                <a:srgbClr val="FAB529"/>
              </a:solidFill>
            </a:endParaRPr>
          </a:p>
        </p:txBody>
      </p:sp>
      <p:grpSp>
        <p:nvGrpSpPr>
          <p:cNvPr id="10" name="Grup 9"/>
          <p:cNvGrpSpPr/>
          <p:nvPr/>
        </p:nvGrpSpPr>
        <p:grpSpPr>
          <a:xfrm>
            <a:off x="833438" y="2147154"/>
            <a:ext cx="9450651" cy="461665"/>
            <a:chOff x="833438" y="2147154"/>
            <a:chExt cx="9450651" cy="461665"/>
          </a:xfrm>
        </p:grpSpPr>
        <p:sp>
          <p:nvSpPr>
            <p:cNvPr id="82" name="Dikdörtgen 81"/>
            <p:cNvSpPr/>
            <p:nvPr/>
          </p:nvSpPr>
          <p:spPr>
            <a:xfrm>
              <a:off x="1053943" y="2147154"/>
              <a:ext cx="923014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Çevre ve iklim şartlarına uygun kıyafetler seç</a:t>
              </a:r>
              <a:r>
                <a:rPr lang="tr-TR" sz="2400" dirty="0" smtClean="0">
                  <a:solidFill>
                    <a:srgbClr val="231F20"/>
                  </a:solidFill>
                </a:rPr>
                <a:t>!</a:t>
              </a:r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833438" y="2310159"/>
              <a:ext cx="177800" cy="171450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9" name="Grup 8"/>
          <p:cNvGrpSpPr/>
          <p:nvPr/>
        </p:nvGrpSpPr>
        <p:grpSpPr>
          <a:xfrm>
            <a:off x="833438" y="2917848"/>
            <a:ext cx="8270805" cy="461665"/>
            <a:chOff x="833438" y="2917848"/>
            <a:chExt cx="8270805" cy="461665"/>
          </a:xfrm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833438" y="3053446"/>
              <a:ext cx="177800" cy="171450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" name="Dikdörtgen 1"/>
            <p:cNvSpPr/>
            <p:nvPr/>
          </p:nvSpPr>
          <p:spPr>
            <a:xfrm>
              <a:off x="1053943" y="2917848"/>
              <a:ext cx="80503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b="1" dirty="0">
                  <a:solidFill>
                    <a:srgbClr val="231F20"/>
                  </a:solidFill>
                </a:rPr>
                <a:t>Yazlık kıyafetlerde ince ve pamuklu kumaşları tercih et</a:t>
              </a:r>
              <a:r>
                <a:rPr lang="tr-TR" sz="2400" b="1" dirty="0" smtClean="0">
                  <a:solidFill>
                    <a:srgbClr val="231F20"/>
                  </a:solidFill>
                </a:rPr>
                <a:t>!</a:t>
              </a:r>
              <a:endParaRPr lang="tr-TR" sz="24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8" name="Grup 7"/>
          <p:cNvGrpSpPr/>
          <p:nvPr/>
        </p:nvGrpSpPr>
        <p:grpSpPr>
          <a:xfrm>
            <a:off x="833438" y="3648976"/>
            <a:ext cx="9079188" cy="461665"/>
            <a:chOff x="833438" y="3648976"/>
            <a:chExt cx="9079188" cy="461665"/>
          </a:xfrm>
        </p:grpSpPr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833438" y="3777268"/>
              <a:ext cx="177800" cy="171450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" name="Dikdörtgen 2"/>
            <p:cNvSpPr/>
            <p:nvPr/>
          </p:nvSpPr>
          <p:spPr>
            <a:xfrm>
              <a:off x="1053943" y="3648976"/>
              <a:ext cx="885868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Kışın tek bir kalın kıyafet yerine ince birkaç kat giymeyi tercih et</a:t>
              </a:r>
              <a:r>
                <a:rPr lang="tr-TR" sz="2400" dirty="0" smtClean="0">
                  <a:solidFill>
                    <a:srgbClr val="231F20"/>
                  </a:solidFill>
                </a:rPr>
                <a:t>!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833438" y="4321716"/>
            <a:ext cx="9340505" cy="461665"/>
            <a:chOff x="833438" y="4321716"/>
            <a:chExt cx="9340505" cy="461665"/>
          </a:xfrm>
        </p:grpSpPr>
        <p:sp>
          <p:nvSpPr>
            <p:cNvPr id="19" name="Oval 5"/>
            <p:cNvSpPr>
              <a:spLocks noChangeArrowheads="1"/>
            </p:cNvSpPr>
            <p:nvPr/>
          </p:nvSpPr>
          <p:spPr bwMode="auto">
            <a:xfrm>
              <a:off x="833438" y="4481625"/>
              <a:ext cx="177800" cy="171450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" name="Dikdörtgen 3"/>
            <p:cNvSpPr/>
            <p:nvPr/>
          </p:nvSpPr>
          <p:spPr>
            <a:xfrm>
              <a:off x="1053943" y="4321716"/>
              <a:ext cx="9120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b="1" dirty="0">
                  <a:solidFill>
                    <a:srgbClr val="231F20"/>
                  </a:solidFill>
                </a:rPr>
                <a:t>Çok sıkı kıyafetler giyme, havadar ve bol kıyafetleri tercih et</a:t>
              </a:r>
              <a:r>
                <a:rPr lang="tr-TR" sz="2400" b="1" dirty="0" smtClean="0">
                  <a:solidFill>
                    <a:srgbClr val="231F20"/>
                  </a:solidFill>
                </a:rPr>
                <a:t>!</a:t>
              </a:r>
              <a:endParaRPr lang="tr-TR" sz="2400" b="1" dirty="0">
                <a:solidFill>
                  <a:srgbClr val="231F20"/>
                </a:solidFill>
              </a:endParaRPr>
            </a:p>
          </p:txBody>
        </p:sp>
      </p:grpSp>
      <p:grpSp>
        <p:nvGrpSpPr>
          <p:cNvPr id="6" name="Grup 5"/>
          <p:cNvGrpSpPr/>
          <p:nvPr/>
        </p:nvGrpSpPr>
        <p:grpSpPr>
          <a:xfrm>
            <a:off x="833438" y="5045736"/>
            <a:ext cx="5279903" cy="461665"/>
            <a:chOff x="833438" y="5045736"/>
            <a:chExt cx="5279903" cy="461665"/>
          </a:xfrm>
        </p:grpSpPr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833438" y="5166211"/>
              <a:ext cx="177800" cy="171450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" name="Dikdörtgen 4"/>
            <p:cNvSpPr/>
            <p:nvPr/>
          </p:nvSpPr>
          <p:spPr>
            <a:xfrm>
              <a:off x="1053943" y="5045736"/>
              <a:ext cx="505939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Ayağı sıkmayan, sağlıklı ayakkabılar giy!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530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65702"/>
            <a:chOff x="1" y="5641218"/>
            <a:chExt cx="12192000" cy="965702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40</a:t>
              </a:r>
            </a:p>
            <a:p>
              <a:pPr algn="ctr"/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0" y="1594"/>
            <a:ext cx="6141943" cy="6856406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6569" y="917848"/>
            <a:ext cx="1417500" cy="1496250"/>
          </a:xfrm>
          <a:prstGeom prst="rect">
            <a:avLst/>
          </a:prstGeom>
        </p:spPr>
      </p:pic>
      <p:sp>
        <p:nvSpPr>
          <p:cNvPr id="94" name="Metin kutusu 93"/>
          <p:cNvSpPr txBox="1"/>
          <p:nvPr/>
        </p:nvSpPr>
        <p:spPr>
          <a:xfrm>
            <a:off x="6653911" y="416476"/>
            <a:ext cx="45501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E61F4F"/>
                </a:solidFill>
              </a:rPr>
              <a:t>Suya Sabuna</a:t>
            </a:r>
          </a:p>
          <a:p>
            <a:r>
              <a:rPr lang="tr-TR" sz="4800" b="1" dirty="0" smtClean="0">
                <a:solidFill>
                  <a:srgbClr val="E61F4F"/>
                </a:solidFill>
              </a:rPr>
              <a:t>Dokunmak Lazım</a:t>
            </a:r>
            <a:endParaRPr lang="tr-TR" sz="4800" b="1" dirty="0">
              <a:solidFill>
                <a:srgbClr val="E61F4F"/>
              </a:solidFill>
            </a:endParaRPr>
          </a:p>
        </p:txBody>
      </p:sp>
      <p:sp>
        <p:nvSpPr>
          <p:cNvPr id="95" name="Dikdörtgen 94"/>
          <p:cNvSpPr/>
          <p:nvPr/>
        </p:nvSpPr>
        <p:spPr>
          <a:xfrm>
            <a:off x="6653911" y="2214137"/>
            <a:ext cx="50345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Kişisel temizliğe özen göstermek;</a:t>
            </a:r>
          </a:p>
          <a:p>
            <a:r>
              <a:rPr lang="tr-TR" sz="2400" dirty="0">
                <a:solidFill>
                  <a:srgbClr val="231F20"/>
                </a:solidFill>
              </a:rPr>
              <a:t>vücudu, sağlığa zarar verebilecek</a:t>
            </a:r>
          </a:p>
          <a:p>
            <a:r>
              <a:rPr lang="tr-TR" sz="2400" dirty="0">
                <a:solidFill>
                  <a:srgbClr val="231F20"/>
                </a:solidFill>
              </a:rPr>
              <a:t>dış etkenlerden korumak açısından</a:t>
            </a:r>
          </a:p>
          <a:p>
            <a:r>
              <a:rPr lang="tr-TR" sz="2400" b="1" dirty="0">
                <a:solidFill>
                  <a:srgbClr val="E61F4F"/>
                </a:solidFill>
              </a:rPr>
              <a:t>çok önemlidir.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Özellikle gerektiğinde ellerin düzgün</a:t>
            </a:r>
          </a:p>
          <a:p>
            <a:r>
              <a:rPr lang="tr-TR" sz="2400" dirty="0">
                <a:solidFill>
                  <a:srgbClr val="231F20"/>
                </a:solidFill>
              </a:rPr>
              <a:t>bir şekilde sabunla yıkanması ve</a:t>
            </a:r>
          </a:p>
          <a:p>
            <a:r>
              <a:rPr lang="tr-TR" sz="2400" dirty="0">
                <a:solidFill>
                  <a:srgbClr val="231F20"/>
                </a:solidFill>
              </a:rPr>
              <a:t>tuvalet sonrası temizlik sağlık</a:t>
            </a:r>
          </a:p>
          <a:p>
            <a:r>
              <a:rPr lang="tr-TR" sz="2400" dirty="0">
                <a:solidFill>
                  <a:srgbClr val="231F20"/>
                </a:solidFill>
              </a:rPr>
              <a:t>açısından </a:t>
            </a:r>
            <a:r>
              <a:rPr lang="tr-TR" sz="2400" b="1" dirty="0">
                <a:solidFill>
                  <a:srgbClr val="E61F4F"/>
                </a:solidFill>
              </a:rPr>
              <a:t>büyük önem taşır.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3324" y="416476"/>
            <a:ext cx="2995295" cy="578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1112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32" grpId="0" animBg="1"/>
      <p:bldP spid="33" grpId="0" animBg="1"/>
      <p:bldP spid="94" grpId="0"/>
      <p:bldP spid="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22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2739889" y="369415"/>
            <a:ext cx="6712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Sağlıklı Yaşamak ve Hastalıklardan</a:t>
            </a:r>
          </a:p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Korunmak İçin Dikkat!</a:t>
            </a:r>
            <a:endParaRPr lang="tr-TR" sz="3600" b="1" dirty="0">
              <a:solidFill>
                <a:srgbClr val="E61F4F"/>
              </a:solidFill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12937"/>
            <a:ext cx="2853963" cy="4465073"/>
          </a:xfrm>
          <a:prstGeom prst="rect">
            <a:avLst/>
          </a:prstGeom>
        </p:spPr>
      </p:pic>
      <p:grpSp>
        <p:nvGrpSpPr>
          <p:cNvPr id="17" name="Grup 16"/>
          <p:cNvGrpSpPr/>
          <p:nvPr/>
        </p:nvGrpSpPr>
        <p:grpSpPr>
          <a:xfrm>
            <a:off x="3557198" y="1887596"/>
            <a:ext cx="1751449" cy="830997"/>
            <a:chOff x="3557198" y="1887596"/>
            <a:chExt cx="1751449" cy="830997"/>
          </a:xfrm>
        </p:grpSpPr>
        <p:sp>
          <p:nvSpPr>
            <p:cNvPr id="2" name="Dikdörtgen 1"/>
            <p:cNvSpPr/>
            <p:nvPr/>
          </p:nvSpPr>
          <p:spPr>
            <a:xfrm>
              <a:off x="3809198" y="1887596"/>
              <a:ext cx="149944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Hareketli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ve aktif ol!</a:t>
              </a:r>
            </a:p>
          </p:txBody>
        </p:sp>
        <p:pic>
          <p:nvPicPr>
            <p:cNvPr id="3" name="Resim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7198" y="1979028"/>
              <a:ext cx="252000" cy="252000"/>
            </a:xfrm>
            <a:prstGeom prst="rect">
              <a:avLst/>
            </a:prstGeom>
          </p:spPr>
        </p:pic>
      </p:grpSp>
      <p:grpSp>
        <p:nvGrpSpPr>
          <p:cNvPr id="19" name="Grup 18"/>
          <p:cNvGrpSpPr/>
          <p:nvPr/>
        </p:nvGrpSpPr>
        <p:grpSpPr>
          <a:xfrm>
            <a:off x="7371360" y="1947681"/>
            <a:ext cx="2758007" cy="830997"/>
            <a:chOff x="7371360" y="1947681"/>
            <a:chExt cx="2758007" cy="830997"/>
          </a:xfrm>
        </p:grpSpPr>
        <p:sp>
          <p:nvSpPr>
            <p:cNvPr id="52" name="Dikdörtgen 51"/>
            <p:cNvSpPr/>
            <p:nvPr/>
          </p:nvSpPr>
          <p:spPr>
            <a:xfrm>
              <a:off x="7623360" y="1947681"/>
              <a:ext cx="250600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Doğru besinleri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yeteri kadar tüket!</a:t>
              </a:r>
            </a:p>
          </p:txBody>
        </p:sp>
        <p:pic>
          <p:nvPicPr>
            <p:cNvPr id="53" name="Resim 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71360" y="2044891"/>
              <a:ext cx="252000" cy="252000"/>
            </a:xfrm>
            <a:prstGeom prst="rect">
              <a:avLst/>
            </a:prstGeom>
          </p:spPr>
        </p:pic>
      </p:grpSp>
      <p:grpSp>
        <p:nvGrpSpPr>
          <p:cNvPr id="20" name="Grup 19"/>
          <p:cNvGrpSpPr/>
          <p:nvPr/>
        </p:nvGrpSpPr>
        <p:grpSpPr>
          <a:xfrm>
            <a:off x="4485327" y="3407470"/>
            <a:ext cx="3672616" cy="830997"/>
            <a:chOff x="4485327" y="3407470"/>
            <a:chExt cx="3672616" cy="830997"/>
          </a:xfrm>
        </p:grpSpPr>
        <p:sp>
          <p:nvSpPr>
            <p:cNvPr id="56" name="Dikdörtgen 55"/>
            <p:cNvSpPr/>
            <p:nvPr/>
          </p:nvSpPr>
          <p:spPr>
            <a:xfrm>
              <a:off x="4737327" y="3407470"/>
              <a:ext cx="342061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err="1">
                  <a:solidFill>
                    <a:srgbClr val="231F20"/>
                  </a:solidFill>
                </a:rPr>
                <a:t>Yeterince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uyu</a:t>
              </a:r>
              <a:r>
                <a:rPr lang="fr-FR" sz="2400" dirty="0">
                  <a:solidFill>
                    <a:srgbClr val="231F20"/>
                  </a:solidFill>
                </a:rPr>
                <a:t>!</a:t>
              </a:r>
            </a:p>
            <a:p>
              <a:r>
                <a:rPr lang="fr-FR" sz="2400" dirty="0">
                  <a:solidFill>
                    <a:srgbClr val="231F20"/>
                  </a:solidFill>
                </a:rPr>
                <a:t>Ne </a:t>
              </a:r>
              <a:r>
                <a:rPr lang="fr-FR" sz="2400" dirty="0" err="1">
                  <a:solidFill>
                    <a:srgbClr val="231F20"/>
                  </a:solidFill>
                </a:rPr>
                <a:t>çok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fazla</a:t>
              </a:r>
              <a:r>
                <a:rPr lang="fr-FR" sz="2400" dirty="0">
                  <a:solidFill>
                    <a:srgbClr val="231F20"/>
                  </a:solidFill>
                </a:rPr>
                <a:t> ne de </a:t>
              </a:r>
              <a:r>
                <a:rPr lang="fr-FR" sz="2400" dirty="0" err="1">
                  <a:solidFill>
                    <a:srgbClr val="231F20"/>
                  </a:solidFill>
                </a:rPr>
                <a:t>çok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az</a:t>
              </a:r>
              <a:r>
                <a:rPr lang="fr-FR" sz="2400" dirty="0">
                  <a:solidFill>
                    <a:srgbClr val="231F20"/>
                  </a:solidFill>
                </a:rPr>
                <a:t>.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  <p:pic>
          <p:nvPicPr>
            <p:cNvPr id="57" name="Resim 5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85327" y="3504680"/>
              <a:ext cx="252000" cy="252000"/>
            </a:xfrm>
            <a:prstGeom prst="rect">
              <a:avLst/>
            </a:prstGeom>
          </p:spPr>
        </p:pic>
      </p:grpSp>
      <p:grpSp>
        <p:nvGrpSpPr>
          <p:cNvPr id="21" name="Grup 20"/>
          <p:cNvGrpSpPr/>
          <p:nvPr/>
        </p:nvGrpSpPr>
        <p:grpSpPr>
          <a:xfrm>
            <a:off x="2886534" y="4631683"/>
            <a:ext cx="2188043" cy="830997"/>
            <a:chOff x="2886534" y="4631683"/>
            <a:chExt cx="2188043" cy="830997"/>
          </a:xfrm>
        </p:grpSpPr>
        <p:sp>
          <p:nvSpPr>
            <p:cNvPr id="58" name="Dikdörtgen 57"/>
            <p:cNvSpPr/>
            <p:nvPr/>
          </p:nvSpPr>
          <p:spPr>
            <a:xfrm>
              <a:off x="3138534" y="4631683"/>
              <a:ext cx="1936043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>
                  <a:solidFill>
                    <a:srgbClr val="231F20"/>
                  </a:solidFill>
                </a:rPr>
                <a:t>Bol </a:t>
              </a:r>
              <a:r>
                <a:rPr lang="fr-FR" sz="2400" dirty="0" err="1">
                  <a:solidFill>
                    <a:srgbClr val="231F20"/>
                  </a:solidFill>
                </a:rPr>
                <a:t>bol</a:t>
              </a:r>
              <a:endParaRPr lang="fr-FR" sz="2400" dirty="0">
                <a:solidFill>
                  <a:srgbClr val="231F20"/>
                </a:solidFill>
              </a:endParaRPr>
            </a:p>
            <a:p>
              <a:r>
                <a:rPr lang="fr-FR" sz="2400" dirty="0" err="1">
                  <a:solidFill>
                    <a:srgbClr val="231F20"/>
                  </a:solidFill>
                </a:rPr>
                <a:t>temiz</a:t>
              </a:r>
              <a:r>
                <a:rPr lang="fr-FR" sz="2400" dirty="0">
                  <a:solidFill>
                    <a:srgbClr val="231F20"/>
                  </a:solidFill>
                </a:rPr>
                <a:t> hava al!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  <p:pic>
          <p:nvPicPr>
            <p:cNvPr id="59" name="Resim 5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86534" y="4728893"/>
              <a:ext cx="252000" cy="252000"/>
            </a:xfrm>
            <a:prstGeom prst="rect">
              <a:avLst/>
            </a:prstGeom>
          </p:spPr>
        </p:pic>
      </p:grpSp>
      <p:grpSp>
        <p:nvGrpSpPr>
          <p:cNvPr id="22" name="Grup 21"/>
          <p:cNvGrpSpPr/>
          <p:nvPr/>
        </p:nvGrpSpPr>
        <p:grpSpPr>
          <a:xfrm>
            <a:off x="8157943" y="4742327"/>
            <a:ext cx="1732726" cy="830997"/>
            <a:chOff x="8157943" y="4742327"/>
            <a:chExt cx="1732726" cy="830997"/>
          </a:xfrm>
        </p:grpSpPr>
        <p:sp>
          <p:nvSpPr>
            <p:cNvPr id="60" name="Dikdörtgen 59"/>
            <p:cNvSpPr/>
            <p:nvPr/>
          </p:nvSpPr>
          <p:spPr>
            <a:xfrm>
              <a:off x="8409943" y="4742327"/>
              <a:ext cx="148072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err="1">
                  <a:solidFill>
                    <a:srgbClr val="231F20"/>
                  </a:solidFill>
                </a:rPr>
                <a:t>Sinirlerine</a:t>
              </a:r>
              <a:endParaRPr lang="fr-FR" sz="2400" dirty="0">
                <a:solidFill>
                  <a:srgbClr val="231F20"/>
                </a:solidFill>
              </a:endParaRPr>
            </a:p>
            <a:p>
              <a:r>
                <a:rPr lang="fr-FR" sz="2400" dirty="0" err="1">
                  <a:solidFill>
                    <a:srgbClr val="231F20"/>
                  </a:solidFill>
                </a:rPr>
                <a:t>hakim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ol</a:t>
              </a:r>
              <a:r>
                <a:rPr lang="fr-FR" sz="2400" dirty="0">
                  <a:solidFill>
                    <a:srgbClr val="231F20"/>
                  </a:solidFill>
                </a:rPr>
                <a:t>!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  <p:pic>
          <p:nvPicPr>
            <p:cNvPr id="61" name="Resim 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57943" y="4839537"/>
              <a:ext cx="252000" cy="252000"/>
            </a:xfrm>
            <a:prstGeom prst="rect">
              <a:avLst/>
            </a:prstGeom>
          </p:spPr>
        </p:pic>
      </p:grpSp>
      <p:sp>
        <p:nvSpPr>
          <p:cNvPr id="7" name="Freeform 5"/>
          <p:cNvSpPr>
            <a:spLocks/>
          </p:cNvSpPr>
          <p:nvPr/>
        </p:nvSpPr>
        <p:spPr bwMode="auto">
          <a:xfrm>
            <a:off x="6020985" y="1864755"/>
            <a:ext cx="984250" cy="987425"/>
          </a:xfrm>
          <a:custGeom>
            <a:avLst/>
            <a:gdLst>
              <a:gd name="T0" fmla="*/ 154 w 308"/>
              <a:gd name="T1" fmla="*/ 0 h 309"/>
              <a:gd name="T2" fmla="*/ 123 w 308"/>
              <a:gd name="T3" fmla="*/ 31 h 309"/>
              <a:gd name="T4" fmla="*/ 123 w 308"/>
              <a:gd name="T5" fmla="*/ 123 h 309"/>
              <a:gd name="T6" fmla="*/ 31 w 308"/>
              <a:gd name="T7" fmla="*/ 123 h 309"/>
              <a:gd name="T8" fmla="*/ 0 w 308"/>
              <a:gd name="T9" fmla="*/ 154 h 309"/>
              <a:gd name="T10" fmla="*/ 31 w 308"/>
              <a:gd name="T11" fmla="*/ 185 h 309"/>
              <a:gd name="T12" fmla="*/ 123 w 308"/>
              <a:gd name="T13" fmla="*/ 185 h 309"/>
              <a:gd name="T14" fmla="*/ 123 w 308"/>
              <a:gd name="T15" fmla="*/ 277 h 309"/>
              <a:gd name="T16" fmla="*/ 154 w 308"/>
              <a:gd name="T17" fmla="*/ 308 h 309"/>
              <a:gd name="T18" fmla="*/ 185 w 308"/>
              <a:gd name="T19" fmla="*/ 277 h 309"/>
              <a:gd name="T20" fmla="*/ 185 w 308"/>
              <a:gd name="T21" fmla="*/ 185 h 309"/>
              <a:gd name="T22" fmla="*/ 277 w 308"/>
              <a:gd name="T23" fmla="*/ 185 h 309"/>
              <a:gd name="T24" fmla="*/ 308 w 308"/>
              <a:gd name="T25" fmla="*/ 154 h 309"/>
              <a:gd name="T26" fmla="*/ 277 w 308"/>
              <a:gd name="T27" fmla="*/ 123 h 309"/>
              <a:gd name="T28" fmla="*/ 185 w 308"/>
              <a:gd name="T29" fmla="*/ 123 h 309"/>
              <a:gd name="T30" fmla="*/ 185 w 308"/>
              <a:gd name="T31" fmla="*/ 31 h 309"/>
              <a:gd name="T32" fmla="*/ 154 w 308"/>
              <a:gd name="T33" fmla="*/ 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" h="309">
                <a:moveTo>
                  <a:pt x="154" y="0"/>
                </a:moveTo>
                <a:cubicBezTo>
                  <a:pt x="137" y="0"/>
                  <a:pt x="123" y="14"/>
                  <a:pt x="123" y="31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31" y="123"/>
                  <a:pt x="31" y="123"/>
                  <a:pt x="31" y="123"/>
                </a:cubicBezTo>
                <a:cubicBezTo>
                  <a:pt x="14" y="123"/>
                  <a:pt x="0" y="137"/>
                  <a:pt x="0" y="154"/>
                </a:cubicBezTo>
                <a:cubicBezTo>
                  <a:pt x="0" y="171"/>
                  <a:pt x="14" y="185"/>
                  <a:pt x="31" y="185"/>
                </a:cubicBezTo>
                <a:cubicBezTo>
                  <a:pt x="123" y="185"/>
                  <a:pt x="123" y="185"/>
                  <a:pt x="123" y="185"/>
                </a:cubicBezTo>
                <a:cubicBezTo>
                  <a:pt x="123" y="277"/>
                  <a:pt x="123" y="277"/>
                  <a:pt x="123" y="277"/>
                </a:cubicBezTo>
                <a:cubicBezTo>
                  <a:pt x="123" y="294"/>
                  <a:pt x="137" y="308"/>
                  <a:pt x="154" y="308"/>
                </a:cubicBezTo>
                <a:cubicBezTo>
                  <a:pt x="171" y="309"/>
                  <a:pt x="185" y="295"/>
                  <a:pt x="185" y="277"/>
                </a:cubicBezTo>
                <a:cubicBezTo>
                  <a:pt x="185" y="185"/>
                  <a:pt x="185" y="185"/>
                  <a:pt x="185" y="185"/>
                </a:cubicBezTo>
                <a:cubicBezTo>
                  <a:pt x="277" y="185"/>
                  <a:pt x="277" y="185"/>
                  <a:pt x="277" y="185"/>
                </a:cubicBezTo>
                <a:cubicBezTo>
                  <a:pt x="294" y="185"/>
                  <a:pt x="308" y="171"/>
                  <a:pt x="308" y="154"/>
                </a:cubicBezTo>
                <a:cubicBezTo>
                  <a:pt x="308" y="137"/>
                  <a:pt x="295" y="123"/>
                  <a:pt x="277" y="123"/>
                </a:cubicBezTo>
                <a:cubicBezTo>
                  <a:pt x="185" y="123"/>
                  <a:pt x="185" y="123"/>
                  <a:pt x="185" y="123"/>
                </a:cubicBezTo>
                <a:cubicBezTo>
                  <a:pt x="185" y="31"/>
                  <a:pt x="185" y="31"/>
                  <a:pt x="185" y="31"/>
                </a:cubicBezTo>
                <a:cubicBezTo>
                  <a:pt x="185" y="14"/>
                  <a:pt x="171" y="0"/>
                  <a:pt x="154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877426" y="3490913"/>
            <a:ext cx="855663" cy="857250"/>
          </a:xfrm>
          <a:custGeom>
            <a:avLst/>
            <a:gdLst>
              <a:gd name="T0" fmla="*/ 134 w 268"/>
              <a:gd name="T1" fmla="*/ 0 h 268"/>
              <a:gd name="T2" fmla="*/ 107 w 268"/>
              <a:gd name="T3" fmla="*/ 27 h 268"/>
              <a:gd name="T4" fmla="*/ 107 w 268"/>
              <a:gd name="T5" fmla="*/ 107 h 268"/>
              <a:gd name="T6" fmla="*/ 27 w 268"/>
              <a:gd name="T7" fmla="*/ 107 h 268"/>
              <a:gd name="T8" fmla="*/ 0 w 268"/>
              <a:gd name="T9" fmla="*/ 134 h 268"/>
              <a:gd name="T10" fmla="*/ 27 w 268"/>
              <a:gd name="T11" fmla="*/ 161 h 268"/>
              <a:gd name="T12" fmla="*/ 107 w 268"/>
              <a:gd name="T13" fmla="*/ 161 h 268"/>
              <a:gd name="T14" fmla="*/ 107 w 268"/>
              <a:gd name="T15" fmla="*/ 241 h 268"/>
              <a:gd name="T16" fmla="*/ 134 w 268"/>
              <a:gd name="T17" fmla="*/ 268 h 268"/>
              <a:gd name="T18" fmla="*/ 161 w 268"/>
              <a:gd name="T19" fmla="*/ 241 h 268"/>
              <a:gd name="T20" fmla="*/ 161 w 268"/>
              <a:gd name="T21" fmla="*/ 161 h 268"/>
              <a:gd name="T22" fmla="*/ 241 w 268"/>
              <a:gd name="T23" fmla="*/ 161 h 268"/>
              <a:gd name="T24" fmla="*/ 268 w 268"/>
              <a:gd name="T25" fmla="*/ 134 h 268"/>
              <a:gd name="T26" fmla="*/ 241 w 268"/>
              <a:gd name="T27" fmla="*/ 107 h 268"/>
              <a:gd name="T28" fmla="*/ 161 w 268"/>
              <a:gd name="T29" fmla="*/ 107 h 268"/>
              <a:gd name="T30" fmla="*/ 161 w 268"/>
              <a:gd name="T31" fmla="*/ 27 h 268"/>
              <a:gd name="T32" fmla="*/ 134 w 268"/>
              <a:gd name="T33" fmla="*/ 0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68" h="268">
                <a:moveTo>
                  <a:pt x="134" y="0"/>
                </a:moveTo>
                <a:cubicBezTo>
                  <a:pt x="119" y="0"/>
                  <a:pt x="107" y="12"/>
                  <a:pt x="107" y="27"/>
                </a:cubicBezTo>
                <a:cubicBezTo>
                  <a:pt x="107" y="107"/>
                  <a:pt x="107" y="107"/>
                  <a:pt x="107" y="107"/>
                </a:cubicBezTo>
                <a:cubicBezTo>
                  <a:pt x="27" y="107"/>
                  <a:pt x="27" y="107"/>
                  <a:pt x="27" y="107"/>
                </a:cubicBezTo>
                <a:cubicBezTo>
                  <a:pt x="12" y="107"/>
                  <a:pt x="0" y="119"/>
                  <a:pt x="0" y="134"/>
                </a:cubicBezTo>
                <a:cubicBezTo>
                  <a:pt x="0" y="149"/>
                  <a:pt x="12" y="161"/>
                  <a:pt x="27" y="161"/>
                </a:cubicBezTo>
                <a:cubicBezTo>
                  <a:pt x="107" y="161"/>
                  <a:pt x="107" y="161"/>
                  <a:pt x="107" y="161"/>
                </a:cubicBezTo>
                <a:cubicBezTo>
                  <a:pt x="107" y="241"/>
                  <a:pt x="107" y="241"/>
                  <a:pt x="107" y="241"/>
                </a:cubicBezTo>
                <a:cubicBezTo>
                  <a:pt x="107" y="256"/>
                  <a:pt x="119" y="268"/>
                  <a:pt x="134" y="268"/>
                </a:cubicBezTo>
                <a:cubicBezTo>
                  <a:pt x="149" y="268"/>
                  <a:pt x="161" y="256"/>
                  <a:pt x="161" y="241"/>
                </a:cubicBezTo>
                <a:cubicBezTo>
                  <a:pt x="161" y="161"/>
                  <a:pt x="161" y="161"/>
                  <a:pt x="161" y="161"/>
                </a:cubicBezTo>
                <a:cubicBezTo>
                  <a:pt x="241" y="161"/>
                  <a:pt x="241" y="161"/>
                  <a:pt x="241" y="161"/>
                </a:cubicBezTo>
                <a:cubicBezTo>
                  <a:pt x="256" y="161"/>
                  <a:pt x="268" y="149"/>
                  <a:pt x="268" y="134"/>
                </a:cubicBezTo>
                <a:cubicBezTo>
                  <a:pt x="268" y="119"/>
                  <a:pt x="256" y="107"/>
                  <a:pt x="241" y="107"/>
                </a:cubicBezTo>
                <a:cubicBezTo>
                  <a:pt x="161" y="107"/>
                  <a:pt x="161" y="107"/>
                  <a:pt x="161" y="107"/>
                </a:cubicBezTo>
                <a:cubicBezTo>
                  <a:pt x="161" y="27"/>
                  <a:pt x="161" y="27"/>
                  <a:pt x="161" y="27"/>
                </a:cubicBezTo>
                <a:cubicBezTo>
                  <a:pt x="161" y="12"/>
                  <a:pt x="149" y="0"/>
                  <a:pt x="134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8799513" y="3027363"/>
            <a:ext cx="390525" cy="390525"/>
          </a:xfrm>
          <a:custGeom>
            <a:avLst/>
            <a:gdLst>
              <a:gd name="T0" fmla="*/ 61 w 122"/>
              <a:gd name="T1" fmla="*/ 0 h 122"/>
              <a:gd name="T2" fmla="*/ 49 w 122"/>
              <a:gd name="T3" fmla="*/ 12 h 122"/>
              <a:gd name="T4" fmla="*/ 49 w 122"/>
              <a:gd name="T5" fmla="*/ 49 h 122"/>
              <a:gd name="T6" fmla="*/ 12 w 122"/>
              <a:gd name="T7" fmla="*/ 49 h 122"/>
              <a:gd name="T8" fmla="*/ 0 w 122"/>
              <a:gd name="T9" fmla="*/ 61 h 122"/>
              <a:gd name="T10" fmla="*/ 12 w 122"/>
              <a:gd name="T11" fmla="*/ 73 h 122"/>
              <a:gd name="T12" fmla="*/ 49 w 122"/>
              <a:gd name="T13" fmla="*/ 73 h 122"/>
              <a:gd name="T14" fmla="*/ 49 w 122"/>
              <a:gd name="T15" fmla="*/ 110 h 122"/>
              <a:gd name="T16" fmla="*/ 61 w 122"/>
              <a:gd name="T17" fmla="*/ 122 h 122"/>
              <a:gd name="T18" fmla="*/ 73 w 122"/>
              <a:gd name="T19" fmla="*/ 110 h 122"/>
              <a:gd name="T20" fmla="*/ 73 w 122"/>
              <a:gd name="T21" fmla="*/ 73 h 122"/>
              <a:gd name="T22" fmla="*/ 110 w 122"/>
              <a:gd name="T23" fmla="*/ 73 h 122"/>
              <a:gd name="T24" fmla="*/ 122 w 122"/>
              <a:gd name="T25" fmla="*/ 61 h 122"/>
              <a:gd name="T26" fmla="*/ 110 w 122"/>
              <a:gd name="T27" fmla="*/ 49 h 122"/>
              <a:gd name="T28" fmla="*/ 73 w 122"/>
              <a:gd name="T29" fmla="*/ 49 h 122"/>
              <a:gd name="T30" fmla="*/ 73 w 122"/>
              <a:gd name="T31" fmla="*/ 12 h 122"/>
              <a:gd name="T32" fmla="*/ 61 w 122"/>
              <a:gd name="T33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2" h="122">
                <a:moveTo>
                  <a:pt x="61" y="0"/>
                </a:moveTo>
                <a:cubicBezTo>
                  <a:pt x="54" y="0"/>
                  <a:pt x="49" y="5"/>
                  <a:pt x="49" y="12"/>
                </a:cubicBezTo>
                <a:cubicBezTo>
                  <a:pt x="49" y="49"/>
                  <a:pt x="49" y="49"/>
                  <a:pt x="49" y="49"/>
                </a:cubicBezTo>
                <a:cubicBezTo>
                  <a:pt x="12" y="49"/>
                  <a:pt x="12" y="49"/>
                  <a:pt x="12" y="49"/>
                </a:cubicBezTo>
                <a:cubicBezTo>
                  <a:pt x="6" y="49"/>
                  <a:pt x="0" y="54"/>
                  <a:pt x="0" y="61"/>
                </a:cubicBezTo>
                <a:cubicBezTo>
                  <a:pt x="0" y="68"/>
                  <a:pt x="6" y="73"/>
                  <a:pt x="12" y="73"/>
                </a:cubicBezTo>
                <a:cubicBezTo>
                  <a:pt x="49" y="73"/>
                  <a:pt x="49" y="73"/>
                  <a:pt x="49" y="73"/>
                </a:cubicBezTo>
                <a:cubicBezTo>
                  <a:pt x="49" y="110"/>
                  <a:pt x="49" y="110"/>
                  <a:pt x="49" y="110"/>
                </a:cubicBezTo>
                <a:cubicBezTo>
                  <a:pt x="49" y="116"/>
                  <a:pt x="54" y="122"/>
                  <a:pt x="61" y="122"/>
                </a:cubicBezTo>
                <a:cubicBezTo>
                  <a:pt x="68" y="122"/>
                  <a:pt x="73" y="116"/>
                  <a:pt x="73" y="110"/>
                </a:cubicBezTo>
                <a:cubicBezTo>
                  <a:pt x="73" y="73"/>
                  <a:pt x="73" y="73"/>
                  <a:pt x="73" y="73"/>
                </a:cubicBezTo>
                <a:cubicBezTo>
                  <a:pt x="110" y="73"/>
                  <a:pt x="110" y="73"/>
                  <a:pt x="110" y="73"/>
                </a:cubicBezTo>
                <a:cubicBezTo>
                  <a:pt x="117" y="73"/>
                  <a:pt x="122" y="68"/>
                  <a:pt x="122" y="61"/>
                </a:cubicBezTo>
                <a:cubicBezTo>
                  <a:pt x="122" y="54"/>
                  <a:pt x="117" y="49"/>
                  <a:pt x="110" y="49"/>
                </a:cubicBezTo>
                <a:cubicBezTo>
                  <a:pt x="73" y="49"/>
                  <a:pt x="73" y="49"/>
                  <a:pt x="73" y="49"/>
                </a:cubicBezTo>
                <a:cubicBezTo>
                  <a:pt x="73" y="12"/>
                  <a:pt x="73" y="12"/>
                  <a:pt x="73" y="12"/>
                </a:cubicBezTo>
                <a:cubicBezTo>
                  <a:pt x="73" y="5"/>
                  <a:pt x="68" y="0"/>
                  <a:pt x="61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9946436" y="947008"/>
            <a:ext cx="577850" cy="579437"/>
          </a:xfrm>
          <a:custGeom>
            <a:avLst/>
            <a:gdLst>
              <a:gd name="T0" fmla="*/ 90 w 181"/>
              <a:gd name="T1" fmla="*/ 0 h 181"/>
              <a:gd name="T2" fmla="*/ 72 w 181"/>
              <a:gd name="T3" fmla="*/ 18 h 181"/>
              <a:gd name="T4" fmla="*/ 72 w 181"/>
              <a:gd name="T5" fmla="*/ 72 h 181"/>
              <a:gd name="T6" fmla="*/ 18 w 181"/>
              <a:gd name="T7" fmla="*/ 72 h 181"/>
              <a:gd name="T8" fmla="*/ 0 w 181"/>
              <a:gd name="T9" fmla="*/ 91 h 181"/>
              <a:gd name="T10" fmla="*/ 18 w 181"/>
              <a:gd name="T11" fmla="*/ 109 h 181"/>
              <a:gd name="T12" fmla="*/ 72 w 181"/>
              <a:gd name="T13" fmla="*/ 109 h 181"/>
              <a:gd name="T14" fmla="*/ 72 w 181"/>
              <a:gd name="T15" fmla="*/ 163 h 181"/>
              <a:gd name="T16" fmla="*/ 90 w 181"/>
              <a:gd name="T17" fmla="*/ 181 h 181"/>
              <a:gd name="T18" fmla="*/ 108 w 181"/>
              <a:gd name="T19" fmla="*/ 163 h 181"/>
              <a:gd name="T20" fmla="*/ 108 w 181"/>
              <a:gd name="T21" fmla="*/ 109 h 181"/>
              <a:gd name="T22" fmla="*/ 163 w 181"/>
              <a:gd name="T23" fmla="*/ 109 h 181"/>
              <a:gd name="T24" fmla="*/ 181 w 181"/>
              <a:gd name="T25" fmla="*/ 91 h 181"/>
              <a:gd name="T26" fmla="*/ 163 w 181"/>
              <a:gd name="T27" fmla="*/ 72 h 181"/>
              <a:gd name="T28" fmla="*/ 108 w 181"/>
              <a:gd name="T29" fmla="*/ 72 h 181"/>
              <a:gd name="T30" fmla="*/ 108 w 181"/>
              <a:gd name="T31" fmla="*/ 18 h 181"/>
              <a:gd name="T32" fmla="*/ 90 w 181"/>
              <a:gd name="T33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1" h="181">
                <a:moveTo>
                  <a:pt x="90" y="0"/>
                </a:moveTo>
                <a:cubicBezTo>
                  <a:pt x="80" y="0"/>
                  <a:pt x="72" y="8"/>
                  <a:pt x="72" y="18"/>
                </a:cubicBezTo>
                <a:cubicBezTo>
                  <a:pt x="72" y="72"/>
                  <a:pt x="72" y="72"/>
                  <a:pt x="72" y="72"/>
                </a:cubicBezTo>
                <a:cubicBezTo>
                  <a:pt x="18" y="72"/>
                  <a:pt x="18" y="72"/>
                  <a:pt x="18" y="72"/>
                </a:cubicBezTo>
                <a:cubicBezTo>
                  <a:pt x="8" y="72"/>
                  <a:pt x="0" y="81"/>
                  <a:pt x="0" y="91"/>
                </a:cubicBezTo>
                <a:cubicBezTo>
                  <a:pt x="0" y="101"/>
                  <a:pt x="8" y="109"/>
                  <a:pt x="18" y="109"/>
                </a:cubicBezTo>
                <a:cubicBezTo>
                  <a:pt x="72" y="109"/>
                  <a:pt x="72" y="109"/>
                  <a:pt x="72" y="109"/>
                </a:cubicBezTo>
                <a:cubicBezTo>
                  <a:pt x="72" y="163"/>
                  <a:pt x="72" y="163"/>
                  <a:pt x="72" y="163"/>
                </a:cubicBezTo>
                <a:cubicBezTo>
                  <a:pt x="72" y="173"/>
                  <a:pt x="80" y="181"/>
                  <a:pt x="90" y="181"/>
                </a:cubicBezTo>
                <a:cubicBezTo>
                  <a:pt x="100" y="181"/>
                  <a:pt x="108" y="173"/>
                  <a:pt x="108" y="163"/>
                </a:cubicBezTo>
                <a:cubicBezTo>
                  <a:pt x="108" y="109"/>
                  <a:pt x="108" y="109"/>
                  <a:pt x="108" y="109"/>
                </a:cubicBezTo>
                <a:cubicBezTo>
                  <a:pt x="163" y="109"/>
                  <a:pt x="163" y="109"/>
                  <a:pt x="163" y="109"/>
                </a:cubicBezTo>
                <a:cubicBezTo>
                  <a:pt x="173" y="109"/>
                  <a:pt x="181" y="101"/>
                  <a:pt x="181" y="91"/>
                </a:cubicBezTo>
                <a:cubicBezTo>
                  <a:pt x="181" y="81"/>
                  <a:pt x="173" y="73"/>
                  <a:pt x="163" y="72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108" y="18"/>
                  <a:pt x="108" y="18"/>
                  <a:pt x="108" y="18"/>
                </a:cubicBezTo>
                <a:cubicBezTo>
                  <a:pt x="108" y="8"/>
                  <a:pt x="100" y="0"/>
                  <a:pt x="90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2011342" y="4886418"/>
            <a:ext cx="577850" cy="576262"/>
          </a:xfrm>
          <a:custGeom>
            <a:avLst/>
            <a:gdLst>
              <a:gd name="T0" fmla="*/ 90 w 181"/>
              <a:gd name="T1" fmla="*/ 0 h 180"/>
              <a:gd name="T2" fmla="*/ 72 w 181"/>
              <a:gd name="T3" fmla="*/ 18 h 180"/>
              <a:gd name="T4" fmla="*/ 72 w 181"/>
              <a:gd name="T5" fmla="*/ 72 h 180"/>
              <a:gd name="T6" fmla="*/ 18 w 181"/>
              <a:gd name="T7" fmla="*/ 72 h 180"/>
              <a:gd name="T8" fmla="*/ 0 w 181"/>
              <a:gd name="T9" fmla="*/ 90 h 180"/>
              <a:gd name="T10" fmla="*/ 18 w 181"/>
              <a:gd name="T11" fmla="*/ 108 h 180"/>
              <a:gd name="T12" fmla="*/ 72 w 181"/>
              <a:gd name="T13" fmla="*/ 108 h 180"/>
              <a:gd name="T14" fmla="*/ 72 w 181"/>
              <a:gd name="T15" fmla="*/ 162 h 180"/>
              <a:gd name="T16" fmla="*/ 90 w 181"/>
              <a:gd name="T17" fmla="*/ 180 h 180"/>
              <a:gd name="T18" fmla="*/ 108 w 181"/>
              <a:gd name="T19" fmla="*/ 162 h 180"/>
              <a:gd name="T20" fmla="*/ 108 w 181"/>
              <a:gd name="T21" fmla="*/ 108 h 180"/>
              <a:gd name="T22" fmla="*/ 162 w 181"/>
              <a:gd name="T23" fmla="*/ 108 h 180"/>
              <a:gd name="T24" fmla="*/ 181 w 181"/>
              <a:gd name="T25" fmla="*/ 90 h 180"/>
              <a:gd name="T26" fmla="*/ 162 w 181"/>
              <a:gd name="T27" fmla="*/ 72 h 180"/>
              <a:gd name="T28" fmla="*/ 108 w 181"/>
              <a:gd name="T29" fmla="*/ 72 h 180"/>
              <a:gd name="T30" fmla="*/ 108 w 181"/>
              <a:gd name="T31" fmla="*/ 18 h 180"/>
              <a:gd name="T32" fmla="*/ 90 w 181"/>
              <a:gd name="T33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81" h="180">
                <a:moveTo>
                  <a:pt x="90" y="0"/>
                </a:moveTo>
                <a:cubicBezTo>
                  <a:pt x="80" y="0"/>
                  <a:pt x="72" y="8"/>
                  <a:pt x="72" y="18"/>
                </a:cubicBezTo>
                <a:cubicBezTo>
                  <a:pt x="72" y="72"/>
                  <a:pt x="72" y="72"/>
                  <a:pt x="72" y="72"/>
                </a:cubicBezTo>
                <a:cubicBezTo>
                  <a:pt x="18" y="72"/>
                  <a:pt x="18" y="72"/>
                  <a:pt x="18" y="72"/>
                </a:cubicBezTo>
                <a:cubicBezTo>
                  <a:pt x="8" y="72"/>
                  <a:pt x="0" y="80"/>
                  <a:pt x="0" y="90"/>
                </a:cubicBezTo>
                <a:cubicBezTo>
                  <a:pt x="0" y="100"/>
                  <a:pt x="8" y="108"/>
                  <a:pt x="18" y="108"/>
                </a:cubicBezTo>
                <a:cubicBezTo>
                  <a:pt x="72" y="108"/>
                  <a:pt x="72" y="108"/>
                  <a:pt x="72" y="108"/>
                </a:cubicBezTo>
                <a:cubicBezTo>
                  <a:pt x="72" y="162"/>
                  <a:pt x="72" y="162"/>
                  <a:pt x="72" y="162"/>
                </a:cubicBezTo>
                <a:cubicBezTo>
                  <a:pt x="72" y="172"/>
                  <a:pt x="80" y="180"/>
                  <a:pt x="90" y="180"/>
                </a:cubicBezTo>
                <a:cubicBezTo>
                  <a:pt x="100" y="180"/>
                  <a:pt x="108" y="172"/>
                  <a:pt x="108" y="162"/>
                </a:cubicBezTo>
                <a:cubicBezTo>
                  <a:pt x="108" y="108"/>
                  <a:pt x="108" y="108"/>
                  <a:pt x="108" y="108"/>
                </a:cubicBezTo>
                <a:cubicBezTo>
                  <a:pt x="162" y="108"/>
                  <a:pt x="162" y="108"/>
                  <a:pt x="162" y="108"/>
                </a:cubicBezTo>
                <a:cubicBezTo>
                  <a:pt x="172" y="108"/>
                  <a:pt x="180" y="100"/>
                  <a:pt x="181" y="90"/>
                </a:cubicBezTo>
                <a:cubicBezTo>
                  <a:pt x="181" y="80"/>
                  <a:pt x="172" y="72"/>
                  <a:pt x="162" y="72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108" y="18"/>
                  <a:pt x="108" y="18"/>
                  <a:pt x="108" y="18"/>
                </a:cubicBezTo>
                <a:cubicBezTo>
                  <a:pt x="108" y="8"/>
                  <a:pt x="100" y="0"/>
                  <a:pt x="90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5660844" y="4560748"/>
            <a:ext cx="1409700" cy="1409700"/>
          </a:xfrm>
          <a:custGeom>
            <a:avLst/>
            <a:gdLst>
              <a:gd name="T0" fmla="*/ 220 w 441"/>
              <a:gd name="T1" fmla="*/ 0 h 441"/>
              <a:gd name="T2" fmla="*/ 176 w 441"/>
              <a:gd name="T3" fmla="*/ 44 h 441"/>
              <a:gd name="T4" fmla="*/ 176 w 441"/>
              <a:gd name="T5" fmla="*/ 176 h 441"/>
              <a:gd name="T6" fmla="*/ 44 w 441"/>
              <a:gd name="T7" fmla="*/ 176 h 441"/>
              <a:gd name="T8" fmla="*/ 0 w 441"/>
              <a:gd name="T9" fmla="*/ 220 h 441"/>
              <a:gd name="T10" fmla="*/ 44 w 441"/>
              <a:gd name="T11" fmla="*/ 265 h 441"/>
              <a:gd name="T12" fmla="*/ 176 w 441"/>
              <a:gd name="T13" fmla="*/ 265 h 441"/>
              <a:gd name="T14" fmla="*/ 176 w 441"/>
              <a:gd name="T15" fmla="*/ 396 h 441"/>
              <a:gd name="T16" fmla="*/ 220 w 441"/>
              <a:gd name="T17" fmla="*/ 441 h 441"/>
              <a:gd name="T18" fmla="*/ 265 w 441"/>
              <a:gd name="T19" fmla="*/ 396 h 441"/>
              <a:gd name="T20" fmla="*/ 265 w 441"/>
              <a:gd name="T21" fmla="*/ 265 h 441"/>
              <a:gd name="T22" fmla="*/ 396 w 441"/>
              <a:gd name="T23" fmla="*/ 265 h 441"/>
              <a:gd name="T24" fmla="*/ 441 w 441"/>
              <a:gd name="T25" fmla="*/ 220 h 441"/>
              <a:gd name="T26" fmla="*/ 396 w 441"/>
              <a:gd name="T27" fmla="*/ 176 h 441"/>
              <a:gd name="T28" fmla="*/ 265 w 441"/>
              <a:gd name="T29" fmla="*/ 176 h 441"/>
              <a:gd name="T30" fmla="*/ 265 w 441"/>
              <a:gd name="T31" fmla="*/ 44 h 441"/>
              <a:gd name="T32" fmla="*/ 220 w 441"/>
              <a:gd name="T33" fmla="*/ 0 h 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41" h="441">
                <a:moveTo>
                  <a:pt x="220" y="0"/>
                </a:moveTo>
                <a:cubicBezTo>
                  <a:pt x="196" y="0"/>
                  <a:pt x="176" y="20"/>
                  <a:pt x="176" y="44"/>
                </a:cubicBezTo>
                <a:cubicBezTo>
                  <a:pt x="176" y="176"/>
                  <a:pt x="176" y="176"/>
                  <a:pt x="176" y="176"/>
                </a:cubicBezTo>
                <a:cubicBezTo>
                  <a:pt x="44" y="176"/>
                  <a:pt x="44" y="176"/>
                  <a:pt x="44" y="176"/>
                </a:cubicBezTo>
                <a:cubicBezTo>
                  <a:pt x="20" y="176"/>
                  <a:pt x="0" y="196"/>
                  <a:pt x="0" y="220"/>
                </a:cubicBezTo>
                <a:cubicBezTo>
                  <a:pt x="0" y="245"/>
                  <a:pt x="20" y="264"/>
                  <a:pt x="44" y="265"/>
                </a:cubicBezTo>
                <a:cubicBezTo>
                  <a:pt x="176" y="265"/>
                  <a:pt x="176" y="265"/>
                  <a:pt x="176" y="265"/>
                </a:cubicBezTo>
                <a:cubicBezTo>
                  <a:pt x="176" y="396"/>
                  <a:pt x="176" y="396"/>
                  <a:pt x="176" y="396"/>
                </a:cubicBezTo>
                <a:cubicBezTo>
                  <a:pt x="176" y="421"/>
                  <a:pt x="196" y="440"/>
                  <a:pt x="220" y="441"/>
                </a:cubicBezTo>
                <a:cubicBezTo>
                  <a:pt x="245" y="441"/>
                  <a:pt x="264" y="421"/>
                  <a:pt x="265" y="396"/>
                </a:cubicBezTo>
                <a:cubicBezTo>
                  <a:pt x="265" y="265"/>
                  <a:pt x="265" y="265"/>
                  <a:pt x="265" y="265"/>
                </a:cubicBezTo>
                <a:cubicBezTo>
                  <a:pt x="396" y="265"/>
                  <a:pt x="396" y="265"/>
                  <a:pt x="396" y="265"/>
                </a:cubicBezTo>
                <a:cubicBezTo>
                  <a:pt x="421" y="265"/>
                  <a:pt x="440" y="245"/>
                  <a:pt x="441" y="220"/>
                </a:cubicBezTo>
                <a:cubicBezTo>
                  <a:pt x="441" y="196"/>
                  <a:pt x="421" y="176"/>
                  <a:pt x="396" y="176"/>
                </a:cubicBezTo>
                <a:cubicBezTo>
                  <a:pt x="265" y="176"/>
                  <a:pt x="265" y="176"/>
                  <a:pt x="265" y="176"/>
                </a:cubicBezTo>
                <a:cubicBezTo>
                  <a:pt x="265" y="44"/>
                  <a:pt x="265" y="44"/>
                  <a:pt x="265" y="44"/>
                </a:cubicBezTo>
                <a:cubicBezTo>
                  <a:pt x="265" y="20"/>
                  <a:pt x="245" y="0"/>
                  <a:pt x="220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3415992" y="3355506"/>
            <a:ext cx="690563" cy="693737"/>
          </a:xfrm>
          <a:custGeom>
            <a:avLst/>
            <a:gdLst>
              <a:gd name="T0" fmla="*/ 108 w 216"/>
              <a:gd name="T1" fmla="*/ 0 h 217"/>
              <a:gd name="T2" fmla="*/ 86 w 216"/>
              <a:gd name="T3" fmla="*/ 22 h 217"/>
              <a:gd name="T4" fmla="*/ 86 w 216"/>
              <a:gd name="T5" fmla="*/ 87 h 217"/>
              <a:gd name="T6" fmla="*/ 21 w 216"/>
              <a:gd name="T7" fmla="*/ 87 h 217"/>
              <a:gd name="T8" fmla="*/ 0 w 216"/>
              <a:gd name="T9" fmla="*/ 109 h 217"/>
              <a:gd name="T10" fmla="*/ 21 w 216"/>
              <a:gd name="T11" fmla="*/ 131 h 217"/>
              <a:gd name="T12" fmla="*/ 86 w 216"/>
              <a:gd name="T13" fmla="*/ 131 h 217"/>
              <a:gd name="T14" fmla="*/ 86 w 216"/>
              <a:gd name="T15" fmla="*/ 196 h 217"/>
              <a:gd name="T16" fmla="*/ 108 w 216"/>
              <a:gd name="T17" fmla="*/ 217 h 217"/>
              <a:gd name="T18" fmla="*/ 130 w 216"/>
              <a:gd name="T19" fmla="*/ 196 h 217"/>
              <a:gd name="T20" fmla="*/ 130 w 216"/>
              <a:gd name="T21" fmla="*/ 131 h 217"/>
              <a:gd name="T22" fmla="*/ 195 w 216"/>
              <a:gd name="T23" fmla="*/ 131 h 217"/>
              <a:gd name="T24" fmla="*/ 216 w 216"/>
              <a:gd name="T25" fmla="*/ 109 h 217"/>
              <a:gd name="T26" fmla="*/ 195 w 216"/>
              <a:gd name="T27" fmla="*/ 87 h 217"/>
              <a:gd name="T28" fmla="*/ 130 w 216"/>
              <a:gd name="T29" fmla="*/ 87 h 217"/>
              <a:gd name="T30" fmla="*/ 130 w 216"/>
              <a:gd name="T31" fmla="*/ 22 h 217"/>
              <a:gd name="T32" fmla="*/ 108 w 216"/>
              <a:gd name="T33" fmla="*/ 0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6" h="217">
                <a:moveTo>
                  <a:pt x="108" y="0"/>
                </a:moveTo>
                <a:cubicBezTo>
                  <a:pt x="96" y="0"/>
                  <a:pt x="86" y="10"/>
                  <a:pt x="86" y="22"/>
                </a:cubicBezTo>
                <a:cubicBezTo>
                  <a:pt x="86" y="87"/>
                  <a:pt x="86" y="87"/>
                  <a:pt x="86" y="87"/>
                </a:cubicBezTo>
                <a:cubicBezTo>
                  <a:pt x="21" y="87"/>
                  <a:pt x="21" y="87"/>
                  <a:pt x="21" y="87"/>
                </a:cubicBezTo>
                <a:cubicBezTo>
                  <a:pt x="9" y="87"/>
                  <a:pt x="0" y="97"/>
                  <a:pt x="0" y="109"/>
                </a:cubicBezTo>
                <a:cubicBezTo>
                  <a:pt x="0" y="121"/>
                  <a:pt x="9" y="130"/>
                  <a:pt x="21" y="131"/>
                </a:cubicBezTo>
                <a:cubicBezTo>
                  <a:pt x="86" y="131"/>
                  <a:pt x="86" y="131"/>
                  <a:pt x="86" y="131"/>
                </a:cubicBezTo>
                <a:cubicBezTo>
                  <a:pt x="86" y="196"/>
                  <a:pt x="86" y="196"/>
                  <a:pt x="86" y="196"/>
                </a:cubicBezTo>
                <a:cubicBezTo>
                  <a:pt x="86" y="207"/>
                  <a:pt x="96" y="217"/>
                  <a:pt x="108" y="217"/>
                </a:cubicBezTo>
                <a:cubicBezTo>
                  <a:pt x="120" y="217"/>
                  <a:pt x="130" y="208"/>
                  <a:pt x="130" y="196"/>
                </a:cubicBezTo>
                <a:cubicBezTo>
                  <a:pt x="130" y="131"/>
                  <a:pt x="130" y="131"/>
                  <a:pt x="130" y="131"/>
                </a:cubicBezTo>
                <a:cubicBezTo>
                  <a:pt x="195" y="131"/>
                  <a:pt x="195" y="131"/>
                  <a:pt x="195" y="131"/>
                </a:cubicBezTo>
                <a:cubicBezTo>
                  <a:pt x="207" y="131"/>
                  <a:pt x="216" y="121"/>
                  <a:pt x="216" y="109"/>
                </a:cubicBezTo>
                <a:cubicBezTo>
                  <a:pt x="216" y="97"/>
                  <a:pt x="207" y="87"/>
                  <a:pt x="195" y="87"/>
                </a:cubicBezTo>
                <a:cubicBezTo>
                  <a:pt x="130" y="87"/>
                  <a:pt x="130" y="87"/>
                  <a:pt x="130" y="87"/>
                </a:cubicBezTo>
                <a:cubicBezTo>
                  <a:pt x="130" y="22"/>
                  <a:pt x="130" y="22"/>
                  <a:pt x="130" y="22"/>
                </a:cubicBezTo>
                <a:cubicBezTo>
                  <a:pt x="130" y="10"/>
                  <a:pt x="120" y="0"/>
                  <a:pt x="108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180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5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667" y="141413"/>
            <a:ext cx="4066001" cy="6722091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41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676622" y="499750"/>
            <a:ext cx="53803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11A74F"/>
                </a:solidFill>
              </a:rPr>
              <a:t>KİŞİSEL</a:t>
            </a:r>
          </a:p>
          <a:p>
            <a:r>
              <a:rPr lang="tr-TR" sz="4000" b="1" dirty="0" smtClean="0">
                <a:solidFill>
                  <a:srgbClr val="11A74F"/>
                </a:solidFill>
              </a:rPr>
              <a:t>TEMİZLİK İÇİN</a:t>
            </a:r>
          </a:p>
          <a:p>
            <a:r>
              <a:rPr lang="tr-TR" sz="3200" b="1" dirty="0" smtClean="0">
                <a:solidFill>
                  <a:srgbClr val="231F20"/>
                </a:solidFill>
              </a:rPr>
              <a:t>NE YAPMALI? NASIL YAPMALI?</a:t>
            </a:r>
            <a:endParaRPr lang="tr-TR" sz="3200" b="1" dirty="0">
              <a:solidFill>
                <a:srgbClr val="231F20"/>
              </a:solidFill>
            </a:endParaRPr>
          </a:p>
        </p:txBody>
      </p:sp>
      <p:sp>
        <p:nvSpPr>
          <p:cNvPr id="82" name="Dikdörtgen 81"/>
          <p:cNvSpPr/>
          <p:nvPr/>
        </p:nvSpPr>
        <p:spPr>
          <a:xfrm>
            <a:off x="801750" y="2639597"/>
            <a:ext cx="7613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Sağlıklı yaşamak için beslenmeye dikkat ettiğimiz kadar</a:t>
            </a:r>
          </a:p>
          <a:p>
            <a:r>
              <a:rPr lang="tr-TR" sz="2400" dirty="0">
                <a:solidFill>
                  <a:srgbClr val="231F20"/>
                </a:solidFill>
              </a:rPr>
              <a:t>kendi temizliğimize de dikkat etmeliyiz.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dirty="0">
                <a:solidFill>
                  <a:srgbClr val="231F20"/>
                </a:solidFill>
              </a:rPr>
              <a:t>Çünkü temiz olduğumuz sürece mikroplar vücudumuza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ulaşıp bizi hasta edemez.</a:t>
            </a:r>
          </a:p>
          <a:p>
            <a:endParaRPr lang="tr-TR" sz="2400" dirty="0">
              <a:solidFill>
                <a:srgbClr val="231F20"/>
              </a:solidFill>
            </a:endParaRPr>
          </a:p>
          <a:p>
            <a:r>
              <a:rPr lang="tr-TR" sz="2400" b="1" dirty="0">
                <a:solidFill>
                  <a:srgbClr val="231F20"/>
                </a:solidFill>
              </a:rPr>
              <a:t>Kendi temizliğimiz için neler mi yapalım?</a:t>
            </a:r>
          </a:p>
        </p:txBody>
      </p:sp>
    </p:spTree>
    <p:extLst>
      <p:ext uri="{BB962C8B-B14F-4D97-AF65-F5344CB8AC3E}">
        <p14:creationId xmlns:p14="http://schemas.microsoft.com/office/powerpoint/2010/main" val="91233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  <p:bldP spid="8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42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8095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rgbClr val="E61F4F"/>
                </a:solidFill>
              </a:rPr>
              <a:t>Kişisel Temizlik İçin Yapmamız Gerekenler</a:t>
            </a:r>
            <a:endParaRPr lang="tr-TR" sz="3600" b="1" dirty="0">
              <a:solidFill>
                <a:srgbClr val="E61F4F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03263" y="1510123"/>
            <a:ext cx="1080000" cy="1080000"/>
          </a:xfrm>
          <a:prstGeom prst="ellipse">
            <a:avLst/>
          </a:prstGeom>
          <a:noFill/>
          <a:ln w="61913" cap="flat">
            <a:solidFill>
              <a:srgbClr val="23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12" name="Grup 11"/>
          <p:cNvGrpSpPr/>
          <p:nvPr/>
        </p:nvGrpSpPr>
        <p:grpSpPr>
          <a:xfrm>
            <a:off x="899210" y="1696431"/>
            <a:ext cx="630000" cy="630000"/>
            <a:chOff x="985838" y="2317750"/>
            <a:chExt cx="650875" cy="687388"/>
          </a:xfrm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985838" y="2411413"/>
              <a:ext cx="650875" cy="593725"/>
            </a:xfrm>
            <a:custGeom>
              <a:avLst/>
              <a:gdLst>
                <a:gd name="T0" fmla="*/ 166 w 172"/>
                <a:gd name="T1" fmla="*/ 45 h 157"/>
                <a:gd name="T2" fmla="*/ 160 w 172"/>
                <a:gd name="T3" fmla="*/ 21 h 157"/>
                <a:gd name="T4" fmla="*/ 139 w 172"/>
                <a:gd name="T5" fmla="*/ 5 h 157"/>
                <a:gd name="T6" fmla="*/ 109 w 172"/>
                <a:gd name="T7" fmla="*/ 16 h 157"/>
                <a:gd name="T8" fmla="*/ 67 w 172"/>
                <a:gd name="T9" fmla="*/ 1 h 157"/>
                <a:gd name="T10" fmla="*/ 47 w 172"/>
                <a:gd name="T11" fmla="*/ 37 h 157"/>
                <a:gd name="T12" fmla="*/ 3 w 172"/>
                <a:gd name="T13" fmla="*/ 119 h 157"/>
                <a:gd name="T14" fmla="*/ 63 w 172"/>
                <a:gd name="T15" fmla="*/ 155 h 157"/>
                <a:gd name="T16" fmla="*/ 100 w 172"/>
                <a:gd name="T17" fmla="*/ 142 h 157"/>
                <a:gd name="T18" fmla="*/ 129 w 172"/>
                <a:gd name="T19" fmla="*/ 143 h 157"/>
                <a:gd name="T20" fmla="*/ 153 w 172"/>
                <a:gd name="T21" fmla="*/ 101 h 157"/>
                <a:gd name="T22" fmla="*/ 167 w 172"/>
                <a:gd name="T23" fmla="*/ 69 h 157"/>
                <a:gd name="T24" fmla="*/ 160 w 172"/>
                <a:gd name="T25" fmla="*/ 39 h 157"/>
                <a:gd name="T26" fmla="*/ 147 w 172"/>
                <a:gd name="T27" fmla="*/ 53 h 157"/>
                <a:gd name="T28" fmla="*/ 150 w 172"/>
                <a:gd name="T29" fmla="*/ 38 h 157"/>
                <a:gd name="T30" fmla="*/ 140 w 172"/>
                <a:gd name="T31" fmla="*/ 23 h 157"/>
                <a:gd name="T32" fmla="*/ 147 w 172"/>
                <a:gd name="T33" fmla="*/ 17 h 157"/>
                <a:gd name="T34" fmla="*/ 150 w 172"/>
                <a:gd name="T35" fmla="*/ 25 h 157"/>
                <a:gd name="T36" fmla="*/ 140 w 172"/>
                <a:gd name="T37" fmla="*/ 23 h 157"/>
                <a:gd name="T38" fmla="*/ 134 w 172"/>
                <a:gd name="T39" fmla="*/ 17 h 157"/>
                <a:gd name="T40" fmla="*/ 123 w 172"/>
                <a:gd name="T41" fmla="*/ 29 h 157"/>
                <a:gd name="T42" fmla="*/ 87 w 172"/>
                <a:gd name="T43" fmla="*/ 126 h 157"/>
                <a:gd name="T44" fmla="*/ 31 w 172"/>
                <a:gd name="T45" fmla="*/ 144 h 157"/>
                <a:gd name="T46" fmla="*/ 43 w 172"/>
                <a:gd name="T47" fmla="*/ 60 h 157"/>
                <a:gd name="T48" fmla="*/ 33 w 172"/>
                <a:gd name="T49" fmla="*/ 83 h 157"/>
                <a:gd name="T50" fmla="*/ 47 w 172"/>
                <a:gd name="T51" fmla="*/ 81 h 157"/>
                <a:gd name="T52" fmla="*/ 51 w 172"/>
                <a:gd name="T53" fmla="*/ 77 h 157"/>
                <a:gd name="T54" fmla="*/ 90 w 172"/>
                <a:gd name="T55" fmla="*/ 40 h 157"/>
                <a:gd name="T56" fmla="*/ 91 w 172"/>
                <a:gd name="T57" fmla="*/ 48 h 157"/>
                <a:gd name="T58" fmla="*/ 62 w 172"/>
                <a:gd name="T59" fmla="*/ 79 h 157"/>
                <a:gd name="T60" fmla="*/ 68 w 172"/>
                <a:gd name="T61" fmla="*/ 84 h 157"/>
                <a:gd name="T62" fmla="*/ 102 w 172"/>
                <a:gd name="T63" fmla="*/ 48 h 157"/>
                <a:gd name="T64" fmla="*/ 109 w 172"/>
                <a:gd name="T65" fmla="*/ 48 h 157"/>
                <a:gd name="T66" fmla="*/ 106 w 172"/>
                <a:gd name="T67" fmla="*/ 56 h 157"/>
                <a:gd name="T68" fmla="*/ 78 w 172"/>
                <a:gd name="T69" fmla="*/ 96 h 157"/>
                <a:gd name="T70" fmla="*/ 108 w 172"/>
                <a:gd name="T71" fmla="*/ 67 h 157"/>
                <a:gd name="T72" fmla="*/ 118 w 172"/>
                <a:gd name="T73" fmla="*/ 62 h 157"/>
                <a:gd name="T74" fmla="*/ 107 w 172"/>
                <a:gd name="T75" fmla="*/ 80 h 157"/>
                <a:gd name="T76" fmla="*/ 103 w 172"/>
                <a:gd name="T77" fmla="*/ 85 h 157"/>
                <a:gd name="T78" fmla="*/ 89 w 172"/>
                <a:gd name="T79" fmla="*/ 109 h 157"/>
                <a:gd name="T80" fmla="*/ 117 w 172"/>
                <a:gd name="T81" fmla="*/ 84 h 157"/>
                <a:gd name="T82" fmla="*/ 120 w 172"/>
                <a:gd name="T83" fmla="*/ 92 h 157"/>
                <a:gd name="T84" fmla="*/ 147 w 172"/>
                <a:gd name="T85" fmla="*/ 94 h 157"/>
                <a:gd name="T86" fmla="*/ 125 w 172"/>
                <a:gd name="T87" fmla="*/ 80 h 157"/>
                <a:gd name="T88" fmla="*/ 127 w 172"/>
                <a:gd name="T89" fmla="*/ 62 h 157"/>
                <a:gd name="T90" fmla="*/ 118 w 172"/>
                <a:gd name="T91" fmla="*/ 53 h 157"/>
                <a:gd name="T92" fmla="*/ 114 w 172"/>
                <a:gd name="T93" fmla="*/ 41 h 157"/>
                <a:gd name="T94" fmla="*/ 100 w 172"/>
                <a:gd name="T95" fmla="*/ 39 h 157"/>
                <a:gd name="T96" fmla="*/ 79 w 172"/>
                <a:gd name="T97" fmla="*/ 35 h 157"/>
                <a:gd name="T98" fmla="*/ 53 w 172"/>
                <a:gd name="T99" fmla="*/ 43 h 157"/>
                <a:gd name="T100" fmla="*/ 84 w 172"/>
                <a:gd name="T101" fmla="*/ 17 h 157"/>
                <a:gd name="T102" fmla="*/ 104 w 172"/>
                <a:gd name="T103" fmla="*/ 22 h 157"/>
                <a:gd name="T104" fmla="*/ 117 w 172"/>
                <a:gd name="T105" fmla="*/ 35 h 157"/>
                <a:gd name="T106" fmla="*/ 135 w 172"/>
                <a:gd name="T107" fmla="*/ 53 h 157"/>
                <a:gd name="T108" fmla="*/ 147 w 172"/>
                <a:gd name="T109" fmla="*/ 65 h 157"/>
                <a:gd name="T110" fmla="*/ 153 w 172"/>
                <a:gd name="T111" fmla="*/ 83 h 157"/>
                <a:gd name="T112" fmla="*/ 153 w 172"/>
                <a:gd name="T113" fmla="*/ 59 h 157"/>
                <a:gd name="T114" fmla="*/ 162 w 172"/>
                <a:gd name="T115" fmla="*/ 5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2" h="157">
                  <a:moveTo>
                    <a:pt x="167" y="50"/>
                  </a:moveTo>
                  <a:cubicBezTo>
                    <a:pt x="166" y="49"/>
                    <a:pt x="165" y="48"/>
                    <a:pt x="164" y="48"/>
                  </a:cubicBezTo>
                  <a:cubicBezTo>
                    <a:pt x="166" y="45"/>
                    <a:pt x="166" y="45"/>
                    <a:pt x="166" y="45"/>
                  </a:cubicBezTo>
                  <a:cubicBezTo>
                    <a:pt x="171" y="40"/>
                    <a:pt x="171" y="32"/>
                    <a:pt x="166" y="27"/>
                  </a:cubicBezTo>
                  <a:cubicBezTo>
                    <a:pt x="164" y="25"/>
                    <a:pt x="162" y="24"/>
                    <a:pt x="160" y="24"/>
                  </a:cubicBezTo>
                  <a:cubicBezTo>
                    <a:pt x="160" y="23"/>
                    <a:pt x="160" y="22"/>
                    <a:pt x="160" y="21"/>
                  </a:cubicBezTo>
                  <a:cubicBezTo>
                    <a:pt x="160" y="18"/>
                    <a:pt x="159" y="14"/>
                    <a:pt x="156" y="12"/>
                  </a:cubicBezTo>
                  <a:cubicBezTo>
                    <a:pt x="152" y="8"/>
                    <a:pt x="147" y="8"/>
                    <a:pt x="142" y="10"/>
                  </a:cubicBezTo>
                  <a:cubicBezTo>
                    <a:pt x="142" y="8"/>
                    <a:pt x="141" y="6"/>
                    <a:pt x="139" y="5"/>
                  </a:cubicBezTo>
                  <a:cubicBezTo>
                    <a:pt x="134" y="0"/>
                    <a:pt x="126" y="1"/>
                    <a:pt x="121" y="6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4" y="10"/>
                    <a:pt x="97" y="8"/>
                    <a:pt x="89" y="8"/>
                  </a:cubicBezTo>
                  <a:cubicBezTo>
                    <a:pt x="86" y="8"/>
                    <a:pt x="84" y="8"/>
                    <a:pt x="81" y="9"/>
                  </a:cubicBezTo>
                  <a:cubicBezTo>
                    <a:pt x="78" y="4"/>
                    <a:pt x="73" y="1"/>
                    <a:pt x="67" y="1"/>
                  </a:cubicBezTo>
                  <a:cubicBezTo>
                    <a:pt x="58" y="1"/>
                    <a:pt x="51" y="8"/>
                    <a:pt x="51" y="17"/>
                  </a:cubicBezTo>
                  <a:cubicBezTo>
                    <a:pt x="51" y="22"/>
                    <a:pt x="52" y="26"/>
                    <a:pt x="56" y="29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3" y="41"/>
                    <a:pt x="40" y="46"/>
                    <a:pt x="39" y="52"/>
                  </a:cubicBezTo>
                  <a:cubicBezTo>
                    <a:pt x="36" y="55"/>
                    <a:pt x="19" y="68"/>
                    <a:pt x="14" y="77"/>
                  </a:cubicBezTo>
                  <a:cubicBezTo>
                    <a:pt x="4" y="92"/>
                    <a:pt x="0" y="106"/>
                    <a:pt x="3" y="119"/>
                  </a:cubicBezTo>
                  <a:cubicBezTo>
                    <a:pt x="6" y="133"/>
                    <a:pt x="15" y="145"/>
                    <a:pt x="27" y="151"/>
                  </a:cubicBezTo>
                  <a:cubicBezTo>
                    <a:pt x="34" y="155"/>
                    <a:pt x="41" y="157"/>
                    <a:pt x="49" y="157"/>
                  </a:cubicBezTo>
                  <a:cubicBezTo>
                    <a:pt x="54" y="157"/>
                    <a:pt x="59" y="156"/>
                    <a:pt x="63" y="155"/>
                  </a:cubicBezTo>
                  <a:cubicBezTo>
                    <a:pt x="73" y="152"/>
                    <a:pt x="81" y="144"/>
                    <a:pt x="87" y="138"/>
                  </a:cubicBezTo>
                  <a:cubicBezTo>
                    <a:pt x="88" y="138"/>
                    <a:pt x="88" y="137"/>
                    <a:pt x="88" y="137"/>
                  </a:cubicBezTo>
                  <a:cubicBezTo>
                    <a:pt x="91" y="139"/>
                    <a:pt x="95" y="142"/>
                    <a:pt x="100" y="142"/>
                  </a:cubicBezTo>
                  <a:cubicBezTo>
                    <a:pt x="103" y="142"/>
                    <a:pt x="106" y="141"/>
                    <a:pt x="109" y="139"/>
                  </a:cubicBezTo>
                  <a:cubicBezTo>
                    <a:pt x="112" y="142"/>
                    <a:pt x="116" y="144"/>
                    <a:pt x="122" y="144"/>
                  </a:cubicBezTo>
                  <a:cubicBezTo>
                    <a:pt x="124" y="144"/>
                    <a:pt x="127" y="144"/>
                    <a:pt x="129" y="143"/>
                  </a:cubicBezTo>
                  <a:cubicBezTo>
                    <a:pt x="141" y="138"/>
                    <a:pt x="143" y="128"/>
                    <a:pt x="141" y="119"/>
                  </a:cubicBezTo>
                  <a:cubicBezTo>
                    <a:pt x="143" y="117"/>
                    <a:pt x="147" y="113"/>
                    <a:pt x="147" y="107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8" y="95"/>
                    <a:pt x="161" y="88"/>
                    <a:pt x="161" y="80"/>
                  </a:cubicBezTo>
                  <a:cubicBezTo>
                    <a:pt x="161" y="79"/>
                    <a:pt x="161" y="77"/>
                    <a:pt x="161" y="76"/>
                  </a:cubicBezTo>
                  <a:cubicBezTo>
                    <a:pt x="167" y="69"/>
                    <a:pt x="167" y="69"/>
                    <a:pt x="167" y="69"/>
                  </a:cubicBezTo>
                  <a:cubicBezTo>
                    <a:pt x="172" y="63"/>
                    <a:pt x="172" y="55"/>
                    <a:pt x="167" y="50"/>
                  </a:cubicBezTo>
                  <a:close/>
                  <a:moveTo>
                    <a:pt x="160" y="33"/>
                  </a:moveTo>
                  <a:cubicBezTo>
                    <a:pt x="162" y="34"/>
                    <a:pt x="162" y="37"/>
                    <a:pt x="160" y="39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9" y="38"/>
                    <a:pt x="149" y="38"/>
                    <a:pt x="150" y="38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5" y="32"/>
                    <a:pt x="159" y="31"/>
                    <a:pt x="160" y="33"/>
                  </a:cubicBezTo>
                  <a:close/>
                  <a:moveTo>
                    <a:pt x="140" y="23"/>
                  </a:moveTo>
                  <a:cubicBezTo>
                    <a:pt x="140" y="23"/>
                    <a:pt x="140" y="23"/>
                    <a:pt x="140" y="23"/>
                  </a:cubicBezTo>
                  <a:cubicBezTo>
                    <a:pt x="144" y="18"/>
                    <a:pt x="144" y="18"/>
                    <a:pt x="144" y="18"/>
                  </a:cubicBezTo>
                  <a:cubicBezTo>
                    <a:pt x="145" y="18"/>
                    <a:pt x="146" y="17"/>
                    <a:pt x="147" y="17"/>
                  </a:cubicBezTo>
                  <a:cubicBezTo>
                    <a:pt x="148" y="17"/>
                    <a:pt x="149" y="17"/>
                    <a:pt x="151" y="18"/>
                  </a:cubicBezTo>
                  <a:cubicBezTo>
                    <a:pt x="152" y="19"/>
                    <a:pt x="152" y="20"/>
                    <a:pt x="152" y="21"/>
                  </a:cubicBezTo>
                  <a:cubicBezTo>
                    <a:pt x="152" y="22"/>
                    <a:pt x="151" y="24"/>
                    <a:pt x="150" y="25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140" y="23"/>
                  </a:lnTo>
                  <a:close/>
                  <a:moveTo>
                    <a:pt x="127" y="12"/>
                  </a:moveTo>
                  <a:cubicBezTo>
                    <a:pt x="129" y="10"/>
                    <a:pt x="132" y="9"/>
                    <a:pt x="134" y="11"/>
                  </a:cubicBezTo>
                  <a:cubicBezTo>
                    <a:pt x="135" y="12"/>
                    <a:pt x="135" y="16"/>
                    <a:pt x="134" y="17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16" y="23"/>
                    <a:pt x="116" y="23"/>
                    <a:pt x="116" y="23"/>
                  </a:cubicBezTo>
                  <a:lnTo>
                    <a:pt x="127" y="12"/>
                  </a:lnTo>
                  <a:close/>
                  <a:moveTo>
                    <a:pt x="87" y="126"/>
                  </a:moveTo>
                  <a:cubicBezTo>
                    <a:pt x="85" y="128"/>
                    <a:pt x="83" y="130"/>
                    <a:pt x="81" y="132"/>
                  </a:cubicBezTo>
                  <a:cubicBezTo>
                    <a:pt x="75" y="138"/>
                    <a:pt x="68" y="144"/>
                    <a:pt x="61" y="147"/>
                  </a:cubicBezTo>
                  <a:cubicBezTo>
                    <a:pt x="51" y="150"/>
                    <a:pt x="40" y="149"/>
                    <a:pt x="31" y="144"/>
                  </a:cubicBezTo>
                  <a:cubicBezTo>
                    <a:pt x="21" y="139"/>
                    <a:pt x="13" y="129"/>
                    <a:pt x="11" y="117"/>
                  </a:cubicBezTo>
                  <a:cubicBezTo>
                    <a:pt x="8" y="104"/>
                    <a:pt x="15" y="90"/>
                    <a:pt x="21" y="81"/>
                  </a:cubicBezTo>
                  <a:cubicBezTo>
                    <a:pt x="24" y="75"/>
                    <a:pt x="36" y="65"/>
                    <a:pt x="43" y="60"/>
                  </a:cubicBezTo>
                  <a:cubicBezTo>
                    <a:pt x="44" y="61"/>
                    <a:pt x="46" y="63"/>
                    <a:pt x="47" y="65"/>
                  </a:cubicBezTo>
                  <a:cubicBezTo>
                    <a:pt x="48" y="66"/>
                    <a:pt x="47" y="69"/>
                    <a:pt x="45" y="71"/>
                  </a:cubicBezTo>
                  <a:cubicBezTo>
                    <a:pt x="41" y="76"/>
                    <a:pt x="33" y="83"/>
                    <a:pt x="33" y="83"/>
                  </a:cubicBezTo>
                  <a:cubicBezTo>
                    <a:pt x="31" y="84"/>
                    <a:pt x="31" y="87"/>
                    <a:pt x="32" y="89"/>
                  </a:cubicBezTo>
                  <a:cubicBezTo>
                    <a:pt x="34" y="90"/>
                    <a:pt x="36" y="90"/>
                    <a:pt x="38" y="89"/>
                  </a:cubicBezTo>
                  <a:cubicBezTo>
                    <a:pt x="38" y="89"/>
                    <a:pt x="43" y="85"/>
                    <a:pt x="47" y="81"/>
                  </a:cubicBezTo>
                  <a:cubicBezTo>
                    <a:pt x="47" y="81"/>
                    <a:pt x="48" y="81"/>
                    <a:pt x="48" y="80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6" y="40"/>
                    <a:pt x="88" y="39"/>
                    <a:pt x="90" y="40"/>
                  </a:cubicBezTo>
                  <a:cubicBezTo>
                    <a:pt x="90" y="40"/>
                    <a:pt x="91" y="40"/>
                    <a:pt x="92" y="41"/>
                  </a:cubicBezTo>
                  <a:cubicBezTo>
                    <a:pt x="94" y="42"/>
                    <a:pt x="93" y="45"/>
                    <a:pt x="92" y="47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0" y="80"/>
                    <a:pt x="60" y="83"/>
                    <a:pt x="62" y="85"/>
                  </a:cubicBezTo>
                  <a:cubicBezTo>
                    <a:pt x="63" y="85"/>
                    <a:pt x="64" y="86"/>
                    <a:pt x="65" y="86"/>
                  </a:cubicBezTo>
                  <a:cubicBezTo>
                    <a:pt x="66" y="86"/>
                    <a:pt x="67" y="85"/>
                    <a:pt x="68" y="84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3" y="47"/>
                    <a:pt x="104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7" y="46"/>
                    <a:pt x="108" y="47"/>
                    <a:pt x="109" y="48"/>
                  </a:cubicBezTo>
                  <a:cubicBezTo>
                    <a:pt x="110" y="49"/>
                    <a:pt x="110" y="50"/>
                    <a:pt x="110" y="50"/>
                  </a:cubicBezTo>
                  <a:cubicBezTo>
                    <a:pt x="110" y="52"/>
                    <a:pt x="109" y="53"/>
                    <a:pt x="108" y="54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74" y="91"/>
                    <a:pt x="74" y="94"/>
                    <a:pt x="75" y="95"/>
                  </a:cubicBezTo>
                  <a:cubicBezTo>
                    <a:pt x="76" y="96"/>
                    <a:pt x="77" y="96"/>
                    <a:pt x="78" y="96"/>
                  </a:cubicBezTo>
                  <a:cubicBezTo>
                    <a:pt x="79" y="96"/>
                    <a:pt x="81" y="96"/>
                    <a:pt x="82" y="95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12" y="63"/>
                    <a:pt x="112" y="63"/>
                    <a:pt x="112" y="63"/>
                  </a:cubicBezTo>
                  <a:cubicBezTo>
                    <a:pt x="113" y="62"/>
                    <a:pt x="115" y="61"/>
                    <a:pt x="116" y="61"/>
                  </a:cubicBezTo>
                  <a:cubicBezTo>
                    <a:pt x="117" y="62"/>
                    <a:pt x="118" y="62"/>
                    <a:pt x="118" y="62"/>
                  </a:cubicBezTo>
                  <a:cubicBezTo>
                    <a:pt x="119" y="63"/>
                    <a:pt x="120" y="65"/>
                    <a:pt x="119" y="66"/>
                  </a:cubicBezTo>
                  <a:cubicBezTo>
                    <a:pt x="119" y="67"/>
                    <a:pt x="119" y="68"/>
                    <a:pt x="118" y="69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4" y="104"/>
                    <a:pt x="85" y="107"/>
                    <a:pt x="86" y="108"/>
                  </a:cubicBezTo>
                  <a:cubicBezTo>
                    <a:pt x="87" y="109"/>
                    <a:pt x="88" y="109"/>
                    <a:pt x="89" y="109"/>
                  </a:cubicBezTo>
                  <a:cubicBezTo>
                    <a:pt x="90" y="109"/>
                    <a:pt x="92" y="109"/>
                    <a:pt x="92" y="108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4" y="85"/>
                    <a:pt x="116" y="84"/>
                    <a:pt x="117" y="84"/>
                  </a:cubicBezTo>
                  <a:cubicBezTo>
                    <a:pt x="118" y="84"/>
                    <a:pt x="119" y="84"/>
                    <a:pt x="120" y="85"/>
                  </a:cubicBezTo>
                  <a:cubicBezTo>
                    <a:pt x="121" y="86"/>
                    <a:pt x="121" y="88"/>
                    <a:pt x="121" y="88"/>
                  </a:cubicBezTo>
                  <a:cubicBezTo>
                    <a:pt x="121" y="90"/>
                    <a:pt x="121" y="91"/>
                    <a:pt x="120" y="92"/>
                  </a:cubicBezTo>
                  <a:lnTo>
                    <a:pt x="87" y="126"/>
                  </a:lnTo>
                  <a:close/>
                  <a:moveTo>
                    <a:pt x="153" y="83"/>
                  </a:moveTo>
                  <a:cubicBezTo>
                    <a:pt x="152" y="88"/>
                    <a:pt x="150" y="91"/>
                    <a:pt x="147" y="94"/>
                  </a:cubicBezTo>
                  <a:cubicBezTo>
                    <a:pt x="144" y="97"/>
                    <a:pt x="144" y="97"/>
                    <a:pt x="144" y="97"/>
                  </a:cubicBezTo>
                  <a:cubicBezTo>
                    <a:pt x="141" y="93"/>
                    <a:pt x="136" y="90"/>
                    <a:pt x="129" y="90"/>
                  </a:cubicBezTo>
                  <a:cubicBezTo>
                    <a:pt x="129" y="86"/>
                    <a:pt x="128" y="82"/>
                    <a:pt x="125" y="80"/>
                  </a:cubicBezTo>
                  <a:cubicBezTo>
                    <a:pt x="124" y="78"/>
                    <a:pt x="123" y="78"/>
                    <a:pt x="121" y="77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27" y="71"/>
                    <a:pt x="128" y="66"/>
                    <a:pt x="127" y="62"/>
                  </a:cubicBezTo>
                  <a:cubicBezTo>
                    <a:pt x="126" y="60"/>
                    <a:pt x="125" y="58"/>
                    <a:pt x="124" y="56"/>
                  </a:cubicBezTo>
                  <a:cubicBezTo>
                    <a:pt x="123" y="56"/>
                    <a:pt x="123" y="55"/>
                    <a:pt x="122" y="55"/>
                  </a:cubicBezTo>
                  <a:cubicBezTo>
                    <a:pt x="121" y="54"/>
                    <a:pt x="119" y="53"/>
                    <a:pt x="118" y="53"/>
                  </a:cubicBezTo>
                  <a:cubicBezTo>
                    <a:pt x="118" y="52"/>
                    <a:pt x="118" y="52"/>
                    <a:pt x="118" y="51"/>
                  </a:cubicBezTo>
                  <a:cubicBezTo>
                    <a:pt x="118" y="49"/>
                    <a:pt x="118" y="48"/>
                    <a:pt x="118" y="47"/>
                  </a:cubicBezTo>
                  <a:cubicBezTo>
                    <a:pt x="117" y="45"/>
                    <a:pt x="116" y="43"/>
                    <a:pt x="114" y="41"/>
                  </a:cubicBezTo>
                  <a:cubicBezTo>
                    <a:pt x="114" y="41"/>
                    <a:pt x="113" y="40"/>
                    <a:pt x="112" y="40"/>
                  </a:cubicBezTo>
                  <a:cubicBezTo>
                    <a:pt x="109" y="38"/>
                    <a:pt x="105" y="38"/>
                    <a:pt x="102" y="39"/>
                  </a:cubicBezTo>
                  <a:cubicBezTo>
                    <a:pt x="101" y="39"/>
                    <a:pt x="101" y="39"/>
                    <a:pt x="100" y="39"/>
                  </a:cubicBezTo>
                  <a:cubicBezTo>
                    <a:pt x="100" y="37"/>
                    <a:pt x="99" y="36"/>
                    <a:pt x="98" y="34"/>
                  </a:cubicBezTo>
                  <a:cubicBezTo>
                    <a:pt x="97" y="34"/>
                    <a:pt x="96" y="33"/>
                    <a:pt x="96" y="33"/>
                  </a:cubicBezTo>
                  <a:cubicBezTo>
                    <a:pt x="91" y="30"/>
                    <a:pt x="83" y="30"/>
                    <a:pt x="79" y="35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3" y="57"/>
                    <a:pt x="50" y="55"/>
                    <a:pt x="48" y="53"/>
                  </a:cubicBezTo>
                  <a:cubicBezTo>
                    <a:pt x="48" y="49"/>
                    <a:pt x="50" y="46"/>
                    <a:pt x="53" y="43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5" y="33"/>
                    <a:pt x="66" y="33"/>
                    <a:pt x="67" y="33"/>
                  </a:cubicBezTo>
                  <a:cubicBezTo>
                    <a:pt x="76" y="33"/>
                    <a:pt x="84" y="26"/>
                    <a:pt x="84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5" y="16"/>
                    <a:pt x="87" y="16"/>
                    <a:pt x="89" y="16"/>
                  </a:cubicBezTo>
                  <a:cubicBezTo>
                    <a:pt x="95" y="16"/>
                    <a:pt x="100" y="18"/>
                    <a:pt x="104" y="22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5" y="53"/>
                    <a:pt x="135" y="53"/>
                    <a:pt x="135" y="53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49" y="67"/>
                    <a:pt x="151" y="70"/>
                    <a:pt x="152" y="72"/>
                  </a:cubicBezTo>
                  <a:cubicBezTo>
                    <a:pt x="152" y="74"/>
                    <a:pt x="153" y="77"/>
                    <a:pt x="153" y="79"/>
                  </a:cubicBezTo>
                  <a:cubicBezTo>
                    <a:pt x="153" y="81"/>
                    <a:pt x="153" y="82"/>
                    <a:pt x="153" y="83"/>
                  </a:cubicBezTo>
                  <a:close/>
                  <a:moveTo>
                    <a:pt x="161" y="63"/>
                  </a:moveTo>
                  <a:cubicBezTo>
                    <a:pt x="158" y="66"/>
                    <a:pt x="158" y="66"/>
                    <a:pt x="158" y="66"/>
                  </a:cubicBezTo>
                  <a:cubicBezTo>
                    <a:pt x="157" y="64"/>
                    <a:pt x="155" y="61"/>
                    <a:pt x="153" y="59"/>
                  </a:cubicBezTo>
                  <a:cubicBezTo>
                    <a:pt x="153" y="59"/>
                    <a:pt x="153" y="59"/>
                    <a:pt x="153" y="59"/>
                  </a:cubicBezTo>
                  <a:cubicBezTo>
                    <a:pt x="155" y="57"/>
                    <a:pt x="155" y="57"/>
                    <a:pt x="155" y="57"/>
                  </a:cubicBezTo>
                  <a:cubicBezTo>
                    <a:pt x="157" y="55"/>
                    <a:pt x="160" y="54"/>
                    <a:pt x="162" y="56"/>
                  </a:cubicBezTo>
                  <a:cubicBezTo>
                    <a:pt x="163" y="58"/>
                    <a:pt x="163" y="61"/>
                    <a:pt x="161" y="63"/>
                  </a:cubicBez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1289050" y="2317750"/>
              <a:ext cx="95250" cy="93662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56" name="Oval 5"/>
          <p:cNvSpPr>
            <a:spLocks noChangeArrowheads="1"/>
          </p:cNvSpPr>
          <p:nvPr/>
        </p:nvSpPr>
        <p:spPr bwMode="auto">
          <a:xfrm>
            <a:off x="703263" y="2845663"/>
            <a:ext cx="1080000" cy="1080000"/>
          </a:xfrm>
          <a:prstGeom prst="ellipse">
            <a:avLst/>
          </a:prstGeom>
          <a:noFill/>
          <a:ln w="61913" cap="flat">
            <a:solidFill>
              <a:srgbClr val="23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7" name="Oval 5"/>
          <p:cNvSpPr>
            <a:spLocks noChangeArrowheads="1"/>
          </p:cNvSpPr>
          <p:nvPr/>
        </p:nvSpPr>
        <p:spPr bwMode="auto">
          <a:xfrm>
            <a:off x="703263" y="4181203"/>
            <a:ext cx="1080000" cy="1080000"/>
          </a:xfrm>
          <a:prstGeom prst="ellipse">
            <a:avLst/>
          </a:prstGeom>
          <a:noFill/>
          <a:ln w="61913" cap="flat">
            <a:solidFill>
              <a:srgbClr val="23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888" y="3086919"/>
            <a:ext cx="630000" cy="588689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9062" y="4396578"/>
            <a:ext cx="429545" cy="630000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1979209" y="1449958"/>
            <a:ext cx="86496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Yemekten sonra, sokaktan ve okuldan geldikten sonra ve</a:t>
            </a:r>
          </a:p>
          <a:p>
            <a:r>
              <a:rPr lang="tr-TR" sz="2400" dirty="0">
                <a:solidFill>
                  <a:srgbClr val="231F20"/>
                </a:solidFill>
              </a:rPr>
              <a:t>tuvaletten çıkınca </a:t>
            </a:r>
            <a:r>
              <a:rPr lang="tr-TR" sz="2400" b="1" dirty="0">
                <a:solidFill>
                  <a:srgbClr val="11A74F"/>
                </a:solidFill>
              </a:rPr>
              <a:t>elimizi yıkayalım. </a:t>
            </a:r>
            <a:r>
              <a:rPr lang="tr-TR" sz="2400" dirty="0">
                <a:solidFill>
                  <a:srgbClr val="231F20"/>
                </a:solidFill>
              </a:rPr>
              <a:t>Böylece mikroplardan kurtulalım.</a:t>
            </a:r>
          </a:p>
        </p:txBody>
      </p:sp>
      <p:sp>
        <p:nvSpPr>
          <p:cNvPr id="58" name="Dikdörtgen 57"/>
          <p:cNvSpPr/>
          <p:nvPr/>
        </p:nvSpPr>
        <p:spPr>
          <a:xfrm>
            <a:off x="2017887" y="2965764"/>
            <a:ext cx="86496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Yemekten sonra tabi ki </a:t>
            </a:r>
            <a:r>
              <a:rPr lang="tr-TR" sz="2400" b="1" dirty="0">
                <a:solidFill>
                  <a:srgbClr val="11A74F"/>
                </a:solidFill>
              </a:rPr>
              <a:t>dişlerimizi fırçalayalım,</a:t>
            </a:r>
          </a:p>
          <a:p>
            <a:r>
              <a:rPr lang="tr-TR" sz="2400" dirty="0">
                <a:solidFill>
                  <a:srgbClr val="231F20"/>
                </a:solidFill>
              </a:rPr>
              <a:t>pırıl </a:t>
            </a:r>
            <a:r>
              <a:rPr lang="tr-TR" sz="2400" dirty="0" err="1">
                <a:solidFill>
                  <a:srgbClr val="231F20"/>
                </a:solidFill>
              </a:rPr>
              <a:t>pırıl</a:t>
            </a:r>
            <a:r>
              <a:rPr lang="tr-TR" sz="2400" dirty="0">
                <a:solidFill>
                  <a:srgbClr val="231F20"/>
                </a:solidFill>
              </a:rPr>
              <a:t> olsun.</a:t>
            </a:r>
          </a:p>
        </p:txBody>
      </p:sp>
      <p:sp>
        <p:nvSpPr>
          <p:cNvPr id="59" name="Dikdörtgen 58"/>
          <p:cNvSpPr/>
          <p:nvPr/>
        </p:nvSpPr>
        <p:spPr>
          <a:xfrm>
            <a:off x="1979209" y="4303176"/>
            <a:ext cx="86496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Çocuklar olarak çok koşup çok terliyoruz. Bu nedenle bol bol</a:t>
            </a:r>
          </a:p>
          <a:p>
            <a:r>
              <a:rPr lang="tr-TR" sz="2400" b="1" dirty="0">
                <a:solidFill>
                  <a:srgbClr val="11A74F"/>
                </a:solidFill>
              </a:rPr>
              <a:t>banyo yapalım, </a:t>
            </a:r>
            <a:r>
              <a:rPr lang="tr-TR" sz="2400" dirty="0">
                <a:solidFill>
                  <a:srgbClr val="231F20"/>
                </a:solidFill>
              </a:rPr>
              <a:t>mis gibi kokalım.</a:t>
            </a:r>
          </a:p>
        </p:txBody>
      </p:sp>
    </p:spTree>
    <p:extLst>
      <p:ext uri="{BB962C8B-B14F-4D97-AF65-F5344CB8AC3E}">
        <p14:creationId xmlns:p14="http://schemas.microsoft.com/office/powerpoint/2010/main" val="370364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9" grpId="0" animBg="1"/>
      <p:bldP spid="56" grpId="0" animBg="1"/>
      <p:bldP spid="57" grpId="0" animBg="1"/>
      <p:bldP spid="17" grpId="0"/>
      <p:bldP spid="58" grpId="0"/>
      <p:bldP spid="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43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8095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>
                <a:solidFill>
                  <a:srgbClr val="E61F4F"/>
                </a:solidFill>
              </a:rPr>
              <a:t>Kişisel Temizlik İçin Yapmamız Gerekenler</a:t>
            </a:r>
            <a:endParaRPr lang="tr-TR" sz="3600" b="1" dirty="0">
              <a:solidFill>
                <a:srgbClr val="E61F4F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03263" y="1510123"/>
            <a:ext cx="1080000" cy="1080000"/>
          </a:xfrm>
          <a:prstGeom prst="ellipse">
            <a:avLst/>
          </a:prstGeom>
          <a:noFill/>
          <a:ln w="61913" cap="flat">
            <a:solidFill>
              <a:srgbClr val="23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6" name="Oval 5"/>
          <p:cNvSpPr>
            <a:spLocks noChangeArrowheads="1"/>
          </p:cNvSpPr>
          <p:nvPr/>
        </p:nvSpPr>
        <p:spPr bwMode="auto">
          <a:xfrm>
            <a:off x="703263" y="2845663"/>
            <a:ext cx="1080000" cy="1080000"/>
          </a:xfrm>
          <a:prstGeom prst="ellipse">
            <a:avLst/>
          </a:prstGeom>
          <a:noFill/>
          <a:ln w="61913" cap="flat">
            <a:solidFill>
              <a:srgbClr val="23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7" name="Oval 5"/>
          <p:cNvSpPr>
            <a:spLocks noChangeArrowheads="1"/>
          </p:cNvSpPr>
          <p:nvPr/>
        </p:nvSpPr>
        <p:spPr bwMode="auto">
          <a:xfrm>
            <a:off x="703263" y="4181203"/>
            <a:ext cx="1080000" cy="1080000"/>
          </a:xfrm>
          <a:prstGeom prst="ellipse">
            <a:avLst/>
          </a:prstGeom>
          <a:noFill/>
          <a:ln w="61913" cap="flat">
            <a:solidFill>
              <a:srgbClr val="231F2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Dikdörtgen 16"/>
          <p:cNvSpPr/>
          <p:nvPr/>
        </p:nvSpPr>
        <p:spPr>
          <a:xfrm>
            <a:off x="1979210" y="1583062"/>
            <a:ext cx="753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Dışarıdan eve gelince sabunla </a:t>
            </a:r>
            <a:r>
              <a:rPr lang="tr-TR" sz="2400" b="1" dirty="0">
                <a:solidFill>
                  <a:srgbClr val="11A74F"/>
                </a:solidFill>
              </a:rPr>
              <a:t>ayaklarımızı yıkayalım,</a:t>
            </a:r>
          </a:p>
          <a:p>
            <a:r>
              <a:rPr lang="tr-TR" sz="2400" dirty="0">
                <a:solidFill>
                  <a:srgbClr val="231F20"/>
                </a:solidFill>
              </a:rPr>
              <a:t>bırakalım dinlensinler. </a:t>
            </a:r>
          </a:p>
        </p:txBody>
      </p:sp>
      <p:sp>
        <p:nvSpPr>
          <p:cNvPr id="58" name="Dikdörtgen 57"/>
          <p:cNvSpPr/>
          <p:nvPr/>
        </p:nvSpPr>
        <p:spPr>
          <a:xfrm>
            <a:off x="2017888" y="3154830"/>
            <a:ext cx="7530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11A74F"/>
                </a:solidFill>
              </a:rPr>
              <a:t>Saçlarımızı temiz tutalım, </a:t>
            </a:r>
            <a:r>
              <a:rPr lang="tr-TR" sz="2400" dirty="0">
                <a:solidFill>
                  <a:srgbClr val="231F20"/>
                </a:solidFill>
              </a:rPr>
              <a:t>güzel ve yakışıklı olalım.</a:t>
            </a:r>
          </a:p>
        </p:txBody>
      </p:sp>
      <p:sp>
        <p:nvSpPr>
          <p:cNvPr id="59" name="Dikdörtgen 58"/>
          <p:cNvSpPr/>
          <p:nvPr/>
        </p:nvSpPr>
        <p:spPr>
          <a:xfrm>
            <a:off x="1979210" y="4305704"/>
            <a:ext cx="7530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Okuldan eve gelince hemen kıyafetlerimizi çıkaralım,</a:t>
            </a:r>
          </a:p>
          <a:p>
            <a:r>
              <a:rPr lang="tr-TR" sz="2400" dirty="0">
                <a:solidFill>
                  <a:srgbClr val="231F20"/>
                </a:solidFill>
              </a:rPr>
              <a:t>bedenimiz rahat etsin.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237" y="1765606"/>
            <a:ext cx="630000" cy="569032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724" y="3070663"/>
            <a:ext cx="533077" cy="6300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237" y="4442203"/>
            <a:ext cx="630000" cy="5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6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9" grpId="0" animBg="1"/>
      <p:bldP spid="56" grpId="0" animBg="1"/>
      <p:bldP spid="57" grpId="0" animBg="1"/>
      <p:bldP spid="17" grpId="0"/>
      <p:bldP spid="58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Dikdörtgen 19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Dikdörtgen 23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4" name="Grup 3"/>
          <p:cNvGrpSpPr/>
          <p:nvPr/>
        </p:nvGrpSpPr>
        <p:grpSpPr>
          <a:xfrm>
            <a:off x="2932085" y="2274838"/>
            <a:ext cx="5909445" cy="2308324"/>
            <a:chOff x="1925052" y="2186102"/>
            <a:chExt cx="5909445" cy="2308324"/>
          </a:xfrm>
        </p:grpSpPr>
        <p:sp>
          <p:nvSpPr>
            <p:cNvPr id="18" name="Dikdörtgen 17"/>
            <p:cNvSpPr/>
            <p:nvPr/>
          </p:nvSpPr>
          <p:spPr>
            <a:xfrm>
              <a:off x="4136049" y="2186102"/>
              <a:ext cx="3698448" cy="23083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800" b="1" dirty="0">
                  <a:solidFill>
                    <a:srgbClr val="231F20"/>
                  </a:solidFill>
                </a:rPr>
                <a:t>HAYDİ</a:t>
              </a:r>
            </a:p>
            <a:p>
              <a:r>
                <a:rPr lang="tr-TR" sz="4800" b="1" dirty="0">
                  <a:solidFill>
                    <a:srgbClr val="231F20"/>
                  </a:solidFill>
                </a:rPr>
                <a:t>DURMA,</a:t>
              </a:r>
            </a:p>
            <a:p>
              <a:r>
                <a:rPr lang="tr-TR" sz="4800" b="1" dirty="0">
                  <a:solidFill>
                    <a:srgbClr val="231F20"/>
                  </a:solidFill>
                </a:rPr>
                <a:t>HAREKETLEN!</a:t>
              </a:r>
              <a:endParaRPr lang="tr-TR" sz="4800" dirty="0">
                <a:solidFill>
                  <a:srgbClr val="231F20"/>
                </a:solidFill>
              </a:endParaRPr>
            </a:p>
          </p:txBody>
        </p:sp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25052" y="2511502"/>
              <a:ext cx="2168044" cy="1613988"/>
            </a:xfrm>
            <a:prstGeom prst="rect">
              <a:avLst/>
            </a:prstGeom>
          </p:spPr>
        </p:pic>
      </p:grpSp>
      <p:grpSp>
        <p:nvGrpSpPr>
          <p:cNvPr id="11" name="Grup 10"/>
          <p:cNvGrpSpPr/>
          <p:nvPr/>
        </p:nvGrpSpPr>
        <p:grpSpPr>
          <a:xfrm>
            <a:off x="549025" y="1202761"/>
            <a:ext cx="2918809" cy="954107"/>
            <a:chOff x="280299" y="1013278"/>
            <a:chExt cx="2918809" cy="954107"/>
          </a:xfrm>
        </p:grpSpPr>
        <p:sp>
          <p:nvSpPr>
            <p:cNvPr id="3" name="Dikdörtgen 2"/>
            <p:cNvSpPr/>
            <p:nvPr/>
          </p:nvSpPr>
          <p:spPr>
            <a:xfrm>
              <a:off x="945991" y="1013278"/>
              <a:ext cx="2253117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bg1"/>
                  </a:solidFill>
                </a:rPr>
                <a:t>açık havada</a:t>
              </a:r>
            </a:p>
            <a:p>
              <a:r>
                <a:rPr lang="tr-TR" sz="2800" b="1" dirty="0">
                  <a:solidFill>
                    <a:schemeClr val="bg1"/>
                  </a:solidFill>
                </a:rPr>
                <a:t>oyunlar oyna!</a:t>
              </a:r>
              <a:endParaRPr lang="tr-TR" sz="2800" dirty="0">
                <a:solidFill>
                  <a:schemeClr val="bg1"/>
                </a:solidFill>
              </a:endParaRPr>
            </a:p>
          </p:txBody>
        </p:sp>
        <p:pic>
          <p:nvPicPr>
            <p:cNvPr id="5" name="Resim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0299" y="1240696"/>
              <a:ext cx="665692" cy="499269"/>
            </a:xfrm>
            <a:prstGeom prst="rect">
              <a:avLst/>
            </a:prstGeom>
          </p:spPr>
        </p:pic>
      </p:grpSp>
      <p:grpSp>
        <p:nvGrpSpPr>
          <p:cNvPr id="7" name="Grup 6"/>
          <p:cNvGrpSpPr/>
          <p:nvPr/>
        </p:nvGrpSpPr>
        <p:grpSpPr>
          <a:xfrm>
            <a:off x="4595266" y="667847"/>
            <a:ext cx="2495552" cy="954107"/>
            <a:chOff x="4207258" y="812484"/>
            <a:chExt cx="2495552" cy="954107"/>
          </a:xfrm>
        </p:grpSpPr>
        <p:sp>
          <p:nvSpPr>
            <p:cNvPr id="16" name="Dikdörtgen 15"/>
            <p:cNvSpPr/>
            <p:nvPr/>
          </p:nvSpPr>
          <p:spPr>
            <a:xfrm>
              <a:off x="4872950" y="812484"/>
              <a:ext cx="1829860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bg1"/>
                  </a:solidFill>
                </a:rPr>
                <a:t>bol bol</a:t>
              </a:r>
            </a:p>
            <a:p>
              <a:r>
                <a:rPr lang="tr-TR" sz="2800" b="1" dirty="0">
                  <a:solidFill>
                    <a:schemeClr val="bg1"/>
                  </a:solidFill>
                </a:rPr>
                <a:t>hareket et!</a:t>
              </a:r>
              <a:endParaRPr lang="tr-TR" sz="2800" dirty="0">
                <a:solidFill>
                  <a:schemeClr val="bg1"/>
                </a:solidFill>
              </a:endParaRPr>
            </a:p>
          </p:txBody>
        </p:sp>
        <p:pic>
          <p:nvPicPr>
            <p:cNvPr id="30" name="Resim 2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07258" y="1039902"/>
              <a:ext cx="665692" cy="499269"/>
            </a:xfrm>
            <a:prstGeom prst="rect">
              <a:avLst/>
            </a:prstGeom>
          </p:spPr>
        </p:pic>
      </p:grpSp>
      <p:grpSp>
        <p:nvGrpSpPr>
          <p:cNvPr id="6" name="Grup 5"/>
          <p:cNvGrpSpPr/>
          <p:nvPr/>
        </p:nvGrpSpPr>
        <p:grpSpPr>
          <a:xfrm>
            <a:off x="8501226" y="1430181"/>
            <a:ext cx="2867192" cy="954107"/>
            <a:chOff x="8030546" y="1463159"/>
            <a:chExt cx="2867192" cy="954107"/>
          </a:xfrm>
        </p:grpSpPr>
        <p:sp>
          <p:nvSpPr>
            <p:cNvPr id="17" name="Dikdörtgen 16"/>
            <p:cNvSpPr/>
            <p:nvPr/>
          </p:nvSpPr>
          <p:spPr>
            <a:xfrm>
              <a:off x="8696238" y="1463159"/>
              <a:ext cx="2201500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bg1"/>
                  </a:solidFill>
                </a:rPr>
                <a:t>kendini</a:t>
              </a:r>
            </a:p>
            <a:p>
              <a:r>
                <a:rPr lang="tr-TR" sz="2800" b="1" dirty="0">
                  <a:solidFill>
                    <a:schemeClr val="bg1"/>
                  </a:solidFill>
                </a:rPr>
                <a:t>aşırı zorlama!</a:t>
              </a:r>
              <a:endParaRPr lang="tr-TR" sz="2800" dirty="0">
                <a:solidFill>
                  <a:schemeClr val="bg1"/>
                </a:solidFill>
              </a:endParaRPr>
            </a:p>
          </p:txBody>
        </p:sp>
        <p:pic>
          <p:nvPicPr>
            <p:cNvPr id="31" name="Resim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30546" y="1690577"/>
              <a:ext cx="665692" cy="499269"/>
            </a:xfrm>
            <a:prstGeom prst="rect">
              <a:avLst/>
            </a:prstGeom>
          </p:spPr>
        </p:pic>
      </p:grpSp>
      <p:grpSp>
        <p:nvGrpSpPr>
          <p:cNvPr id="13" name="Grup 12"/>
          <p:cNvGrpSpPr/>
          <p:nvPr/>
        </p:nvGrpSpPr>
        <p:grpSpPr>
          <a:xfrm>
            <a:off x="669997" y="4214226"/>
            <a:ext cx="2887711" cy="954107"/>
            <a:chOff x="215025" y="4857037"/>
            <a:chExt cx="2887711" cy="954107"/>
          </a:xfrm>
        </p:grpSpPr>
        <p:sp>
          <p:nvSpPr>
            <p:cNvPr id="22" name="Dikdörtgen 21"/>
            <p:cNvSpPr/>
            <p:nvPr/>
          </p:nvSpPr>
          <p:spPr>
            <a:xfrm>
              <a:off x="880717" y="4857037"/>
              <a:ext cx="2222019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bg1"/>
                  </a:solidFill>
                </a:rPr>
                <a:t>uygun</a:t>
              </a:r>
            </a:p>
            <a:p>
              <a:r>
                <a:rPr lang="tr-TR" sz="2800" b="1" dirty="0">
                  <a:solidFill>
                    <a:schemeClr val="bg1"/>
                  </a:solidFill>
                </a:rPr>
                <a:t>kıyafetler giy!</a:t>
              </a:r>
              <a:endParaRPr lang="tr-TR" sz="2800" dirty="0">
                <a:solidFill>
                  <a:schemeClr val="bg1"/>
                </a:solidFill>
              </a:endParaRPr>
            </a:p>
          </p:txBody>
        </p:sp>
        <p:pic>
          <p:nvPicPr>
            <p:cNvPr id="32" name="Resim 3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5025" y="5084455"/>
              <a:ext cx="665692" cy="499269"/>
            </a:xfrm>
            <a:prstGeom prst="rect">
              <a:avLst/>
            </a:prstGeom>
          </p:spPr>
        </p:pic>
      </p:grpSp>
      <p:grpSp>
        <p:nvGrpSpPr>
          <p:cNvPr id="15" name="Grup 14"/>
          <p:cNvGrpSpPr/>
          <p:nvPr/>
        </p:nvGrpSpPr>
        <p:grpSpPr>
          <a:xfrm>
            <a:off x="3266095" y="5564524"/>
            <a:ext cx="3528720" cy="954107"/>
            <a:chOff x="4111652" y="5780782"/>
            <a:chExt cx="3528720" cy="954107"/>
          </a:xfrm>
        </p:grpSpPr>
        <p:sp>
          <p:nvSpPr>
            <p:cNvPr id="29" name="Dikdörtgen 28"/>
            <p:cNvSpPr/>
            <p:nvPr/>
          </p:nvSpPr>
          <p:spPr>
            <a:xfrm>
              <a:off x="4777344" y="5780782"/>
              <a:ext cx="2863028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800" b="1" dirty="0">
                  <a:solidFill>
                    <a:schemeClr val="bg1"/>
                  </a:solidFill>
                </a:rPr>
                <a:t>yumuşak tabanlı</a:t>
              </a:r>
            </a:p>
            <a:p>
              <a:r>
                <a:rPr lang="tr-TR" sz="2800" b="1" dirty="0">
                  <a:solidFill>
                    <a:schemeClr val="bg1"/>
                  </a:solidFill>
                </a:rPr>
                <a:t>spor ayakkabı giy!</a:t>
              </a:r>
              <a:endParaRPr lang="tr-TR" sz="2800" dirty="0">
                <a:solidFill>
                  <a:schemeClr val="bg1"/>
                </a:solidFill>
              </a:endParaRPr>
            </a:p>
          </p:txBody>
        </p:sp>
        <p:pic>
          <p:nvPicPr>
            <p:cNvPr id="33" name="Resim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11652" y="6008200"/>
              <a:ext cx="665692" cy="499269"/>
            </a:xfrm>
            <a:prstGeom prst="rect">
              <a:avLst/>
            </a:prstGeom>
          </p:spPr>
        </p:pic>
      </p:grpSp>
      <p:grpSp>
        <p:nvGrpSpPr>
          <p:cNvPr id="35" name="Grup 34"/>
          <p:cNvGrpSpPr/>
          <p:nvPr/>
        </p:nvGrpSpPr>
        <p:grpSpPr>
          <a:xfrm>
            <a:off x="7201498" y="4703564"/>
            <a:ext cx="4277515" cy="954107"/>
            <a:chOff x="6832929" y="4936125"/>
            <a:chExt cx="4277515" cy="954107"/>
          </a:xfrm>
        </p:grpSpPr>
        <p:sp>
          <p:nvSpPr>
            <p:cNvPr id="21" name="Dikdörtgen 20"/>
            <p:cNvSpPr/>
            <p:nvPr/>
          </p:nvSpPr>
          <p:spPr>
            <a:xfrm>
              <a:off x="7498621" y="4936125"/>
              <a:ext cx="3611823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800" b="1" dirty="0">
                  <a:solidFill>
                    <a:schemeClr val="bg1"/>
                  </a:solidFill>
                </a:rPr>
                <a:t>vücut terini emen</a:t>
              </a:r>
            </a:p>
            <a:p>
              <a:r>
                <a:rPr lang="sv-SE" sz="2800" b="1" dirty="0">
                  <a:solidFill>
                    <a:schemeClr val="bg1"/>
                  </a:solidFill>
                </a:rPr>
                <a:t>pamuklu kıyafetler giy!</a:t>
              </a:r>
              <a:endParaRPr lang="tr-TR" sz="2800" dirty="0">
                <a:solidFill>
                  <a:schemeClr val="bg1"/>
                </a:solidFill>
              </a:endParaRPr>
            </a:p>
          </p:txBody>
        </p:sp>
        <p:pic>
          <p:nvPicPr>
            <p:cNvPr id="34" name="Resim 3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32929" y="5158402"/>
              <a:ext cx="665692" cy="4992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2580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"/>
                            </p:stCondLst>
                            <p:childTnLst>
                              <p:par>
                                <p:cTn id="4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45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5220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AB529"/>
                </a:solidFill>
              </a:rPr>
              <a:t>Etkinlik: </a:t>
            </a:r>
            <a:r>
              <a:rPr lang="tr-TR" sz="4000" b="1" dirty="0" smtClean="0">
                <a:solidFill>
                  <a:srgbClr val="231F20"/>
                </a:solidFill>
              </a:rPr>
              <a:t>Hangisi Doğru?</a:t>
            </a:r>
            <a:endParaRPr lang="tr-TR" sz="4000" b="1" dirty="0">
              <a:solidFill>
                <a:srgbClr val="231F20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37067" y="1210489"/>
            <a:ext cx="839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Aşağıdakilerden hangisi en doğru, bakalım bulacak mısın? Doğru şıkkı işaretle.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737067" y="2318485"/>
            <a:ext cx="5479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EL YIKAMAK</a:t>
            </a:r>
          </a:p>
          <a:p>
            <a:r>
              <a:rPr lang="tr-TR" sz="2400" b="1" dirty="0">
                <a:solidFill>
                  <a:srgbClr val="FAB529"/>
                </a:solidFill>
              </a:rPr>
              <a:t>A) </a:t>
            </a:r>
            <a:r>
              <a:rPr lang="tr-TR" sz="2400" dirty="0">
                <a:solidFill>
                  <a:srgbClr val="231F20"/>
                </a:solidFill>
              </a:rPr>
              <a:t>Ellerimizi sabunsuz yıkamak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b="1" dirty="0" smtClean="0">
                <a:solidFill>
                  <a:srgbClr val="FAB529"/>
                </a:solidFill>
              </a:rPr>
              <a:t>B) </a:t>
            </a:r>
            <a:r>
              <a:rPr lang="tr-TR" sz="2400" dirty="0">
                <a:solidFill>
                  <a:srgbClr val="231F20"/>
                </a:solidFill>
              </a:rPr>
              <a:t>Ellerimizi </a:t>
            </a:r>
            <a:r>
              <a:rPr lang="tr-TR" sz="2400" dirty="0" smtClean="0">
                <a:solidFill>
                  <a:srgbClr val="231F20"/>
                </a:solidFill>
              </a:rPr>
              <a:t>sabunla yıkamak</a:t>
            </a:r>
            <a:endParaRPr lang="tr-TR" sz="2400" dirty="0">
              <a:solidFill>
                <a:srgbClr val="231F2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0172" y="2907468"/>
            <a:ext cx="2542500" cy="27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39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46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5220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AB529"/>
                </a:solidFill>
              </a:rPr>
              <a:t>Etkinlik: </a:t>
            </a:r>
            <a:r>
              <a:rPr lang="tr-TR" sz="4000" b="1" dirty="0" smtClean="0">
                <a:solidFill>
                  <a:srgbClr val="231F20"/>
                </a:solidFill>
              </a:rPr>
              <a:t>Hangisi Doğru?</a:t>
            </a:r>
            <a:endParaRPr lang="tr-TR" sz="4000" b="1" dirty="0">
              <a:solidFill>
                <a:srgbClr val="231F20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37067" y="1210489"/>
            <a:ext cx="839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Aşağıdakilerden hangisi en doğru, bakalım bulacak mısın? Doğru şıkkı işaretle.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737067" y="2318485"/>
            <a:ext cx="5479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EL YIKAMAK</a:t>
            </a:r>
          </a:p>
          <a:p>
            <a:r>
              <a:rPr lang="tr-TR" sz="2400" b="1" dirty="0">
                <a:solidFill>
                  <a:srgbClr val="FAB529"/>
                </a:solidFill>
              </a:rPr>
              <a:t>A) </a:t>
            </a:r>
            <a:r>
              <a:rPr lang="tr-TR" sz="2400" dirty="0">
                <a:solidFill>
                  <a:srgbClr val="231F20"/>
                </a:solidFill>
              </a:rPr>
              <a:t>Ellerimizi </a:t>
            </a:r>
            <a:r>
              <a:rPr lang="tr-TR" sz="2400" dirty="0" smtClean="0">
                <a:solidFill>
                  <a:srgbClr val="231F20"/>
                </a:solidFill>
              </a:rPr>
              <a:t>hızlıca </a:t>
            </a:r>
            <a:r>
              <a:rPr lang="tr-TR" sz="2400" dirty="0">
                <a:solidFill>
                  <a:srgbClr val="231F20"/>
                </a:solidFill>
              </a:rPr>
              <a:t>yıkamak</a:t>
            </a:r>
            <a:endParaRPr lang="tr-TR" sz="2400" dirty="0" smtClean="0">
              <a:solidFill>
                <a:srgbClr val="231F20"/>
              </a:solidFill>
            </a:endParaRPr>
          </a:p>
          <a:p>
            <a:r>
              <a:rPr lang="tr-TR" sz="2400" b="1" dirty="0" smtClean="0">
                <a:solidFill>
                  <a:srgbClr val="FAB529"/>
                </a:solidFill>
              </a:rPr>
              <a:t>B) </a:t>
            </a:r>
            <a:r>
              <a:rPr lang="tr-TR" sz="2400" dirty="0">
                <a:solidFill>
                  <a:srgbClr val="231F20"/>
                </a:solidFill>
              </a:rPr>
              <a:t>Ellerimizi </a:t>
            </a:r>
            <a:r>
              <a:rPr lang="tr-TR" sz="2400" dirty="0" smtClean="0">
                <a:solidFill>
                  <a:srgbClr val="231F20"/>
                </a:solidFill>
              </a:rPr>
              <a:t>30’a kadar sayarak yıkamak</a:t>
            </a:r>
            <a:endParaRPr lang="tr-TR" sz="2400" dirty="0">
              <a:solidFill>
                <a:srgbClr val="231F2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0172" y="2907468"/>
            <a:ext cx="2542500" cy="27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7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23" grpId="0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5220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AB529"/>
                </a:solidFill>
              </a:rPr>
              <a:t>Etkinlik: </a:t>
            </a:r>
            <a:r>
              <a:rPr lang="tr-TR" sz="4000" b="1" dirty="0" smtClean="0">
                <a:solidFill>
                  <a:srgbClr val="231F20"/>
                </a:solidFill>
              </a:rPr>
              <a:t>Hangisi Doğru?</a:t>
            </a:r>
            <a:endParaRPr lang="tr-TR" sz="4000" b="1" dirty="0">
              <a:solidFill>
                <a:srgbClr val="231F20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37067" y="1210489"/>
            <a:ext cx="839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Aşağıdakilerden hangisi en doğru, bakalım bulacak mısın? Doğru şıkkı işaretle.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737067" y="2318485"/>
            <a:ext cx="5479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BANYO YAPMAK</a:t>
            </a:r>
          </a:p>
          <a:p>
            <a:r>
              <a:rPr lang="tr-TR" sz="2400" b="1" dirty="0">
                <a:solidFill>
                  <a:srgbClr val="FAB529"/>
                </a:solidFill>
              </a:rPr>
              <a:t>A) </a:t>
            </a:r>
            <a:r>
              <a:rPr lang="tr-TR" sz="2400" dirty="0" smtClean="0">
                <a:solidFill>
                  <a:srgbClr val="231F20"/>
                </a:solidFill>
              </a:rPr>
              <a:t>Haftada en az bir kere banyo yapmak</a:t>
            </a:r>
          </a:p>
          <a:p>
            <a:r>
              <a:rPr lang="tr-TR" sz="2400" b="1" dirty="0" smtClean="0">
                <a:solidFill>
                  <a:srgbClr val="FAB529"/>
                </a:solidFill>
              </a:rPr>
              <a:t>B) </a:t>
            </a:r>
            <a:r>
              <a:rPr lang="tr-TR" sz="2400" dirty="0" smtClean="0">
                <a:solidFill>
                  <a:srgbClr val="231F20"/>
                </a:solidFill>
              </a:rPr>
              <a:t>Ayda </a:t>
            </a:r>
            <a:r>
              <a:rPr lang="tr-TR" sz="2400" dirty="0">
                <a:solidFill>
                  <a:srgbClr val="231F20"/>
                </a:solidFill>
              </a:rPr>
              <a:t>en az </a:t>
            </a:r>
            <a:r>
              <a:rPr lang="tr-TR" sz="2400" dirty="0" smtClean="0">
                <a:solidFill>
                  <a:srgbClr val="231F20"/>
                </a:solidFill>
              </a:rPr>
              <a:t>bir </a:t>
            </a:r>
            <a:r>
              <a:rPr lang="tr-TR" sz="2400" dirty="0">
                <a:solidFill>
                  <a:srgbClr val="231F20"/>
                </a:solidFill>
              </a:rPr>
              <a:t>kere banyo yapmak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7672" y="2907468"/>
            <a:ext cx="1845000" cy="27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9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48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5220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AB529"/>
                </a:solidFill>
              </a:rPr>
              <a:t>Etkinlik: </a:t>
            </a:r>
            <a:r>
              <a:rPr lang="tr-TR" sz="4000" b="1" dirty="0" smtClean="0">
                <a:solidFill>
                  <a:srgbClr val="231F20"/>
                </a:solidFill>
              </a:rPr>
              <a:t>Hangisi Doğru?</a:t>
            </a:r>
            <a:endParaRPr lang="tr-TR" sz="4000" b="1" dirty="0">
              <a:solidFill>
                <a:srgbClr val="231F20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37067" y="1210489"/>
            <a:ext cx="839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Aşağıdakilerden hangisi en doğru, bakalım bulacak mısın? Doğru şıkkı işaretle.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737067" y="2318485"/>
            <a:ext cx="54791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DİŞ FIRÇALAMAK</a:t>
            </a:r>
          </a:p>
          <a:p>
            <a:r>
              <a:rPr lang="tr-TR" sz="2400" b="1" dirty="0">
                <a:solidFill>
                  <a:srgbClr val="FAB529"/>
                </a:solidFill>
              </a:rPr>
              <a:t>A) </a:t>
            </a:r>
            <a:r>
              <a:rPr lang="tr-TR" sz="2400" dirty="0" smtClean="0">
                <a:solidFill>
                  <a:srgbClr val="231F20"/>
                </a:solidFill>
              </a:rPr>
              <a:t>Günde 1 kere diş fırçalamak</a:t>
            </a:r>
          </a:p>
          <a:p>
            <a:r>
              <a:rPr lang="tr-TR" sz="2400" b="1" dirty="0" smtClean="0">
                <a:solidFill>
                  <a:srgbClr val="FAB529"/>
                </a:solidFill>
              </a:rPr>
              <a:t>B) </a:t>
            </a:r>
            <a:r>
              <a:rPr lang="tr-TR" sz="2400" dirty="0" smtClean="0">
                <a:solidFill>
                  <a:srgbClr val="231F20"/>
                </a:solidFill>
              </a:rPr>
              <a:t>Günde 3 kere diş fırçalamak</a:t>
            </a:r>
            <a:endParaRPr lang="tr-TR" sz="2400" dirty="0">
              <a:solidFill>
                <a:srgbClr val="231F2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901" y="2907468"/>
            <a:ext cx="2981250" cy="27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6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23" grpId="0"/>
      <p:bldP spid="2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49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6294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11A74F"/>
                </a:solidFill>
              </a:rPr>
              <a:t>BEN TEMİZİM! YA ÇEVREM?</a:t>
            </a:r>
            <a:endParaRPr lang="tr-TR" sz="4000" b="1" dirty="0">
              <a:solidFill>
                <a:srgbClr val="11A74F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37066" y="1210489"/>
            <a:ext cx="106465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Sen temiz olabilirsin ama ya çevren kirliyse? Bu nedenle biz 4 yeri temiz tutmalıyız.</a:t>
            </a:r>
          </a:p>
          <a:p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Kendimiz, evimiz, okulumuz ve dünyamız. 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1378924" y="2748745"/>
            <a:ext cx="4745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231F20"/>
                </a:solidFill>
              </a:rPr>
              <a:t>Evimizi temiz tutmak için</a:t>
            </a:r>
          </a:p>
          <a:p>
            <a:r>
              <a:rPr lang="tr-TR" sz="2400" b="1" dirty="0">
                <a:solidFill>
                  <a:srgbClr val="231F20"/>
                </a:solidFill>
              </a:rPr>
              <a:t>yapmamız gereken 3 şeyi yazınız</a:t>
            </a:r>
            <a:r>
              <a:rPr lang="tr-TR" sz="2400" b="1" dirty="0" smtClean="0">
                <a:solidFill>
                  <a:srgbClr val="231F20"/>
                </a:solidFill>
              </a:rPr>
              <a:t>:</a:t>
            </a:r>
          </a:p>
          <a:p>
            <a:r>
              <a:rPr lang="tr-TR" sz="2400" b="1" dirty="0" smtClean="0">
                <a:solidFill>
                  <a:srgbClr val="11A74F"/>
                </a:solidFill>
              </a:rPr>
              <a:t>1) </a:t>
            </a:r>
            <a:r>
              <a:rPr lang="tr-TR" sz="2400" b="1" dirty="0" smtClean="0">
                <a:solidFill>
                  <a:srgbClr val="231F20"/>
                </a:solidFill>
              </a:rPr>
              <a:t>. . . . . . . . . . . . . . .</a:t>
            </a:r>
          </a:p>
          <a:p>
            <a:r>
              <a:rPr lang="tr-TR" sz="2400" b="1" dirty="0" smtClean="0">
                <a:solidFill>
                  <a:srgbClr val="11A74F"/>
                </a:solidFill>
              </a:rPr>
              <a:t>2) </a:t>
            </a:r>
            <a:r>
              <a:rPr lang="tr-TR" sz="2400" b="1" dirty="0">
                <a:solidFill>
                  <a:srgbClr val="231F20"/>
                </a:solidFill>
              </a:rPr>
              <a:t>. . . . . . . . . . . . . . </a:t>
            </a:r>
            <a:r>
              <a:rPr lang="tr-TR" sz="2400" b="1" dirty="0" smtClean="0">
                <a:solidFill>
                  <a:srgbClr val="231F20"/>
                </a:solidFill>
              </a:rPr>
              <a:t>.</a:t>
            </a:r>
            <a:endParaRPr lang="tr-TR" sz="2400" b="1" dirty="0" smtClean="0">
              <a:solidFill>
                <a:srgbClr val="11A74F"/>
              </a:solidFill>
            </a:endParaRPr>
          </a:p>
          <a:p>
            <a:r>
              <a:rPr lang="tr-TR" sz="2400" b="1" dirty="0" smtClean="0">
                <a:solidFill>
                  <a:srgbClr val="11A74F"/>
                </a:solidFill>
              </a:rPr>
              <a:t>3</a:t>
            </a:r>
            <a:r>
              <a:rPr lang="tr-TR" sz="2400" b="1" dirty="0">
                <a:solidFill>
                  <a:srgbClr val="11A74F"/>
                </a:solidFill>
              </a:rPr>
              <a:t>) </a:t>
            </a:r>
            <a:r>
              <a:rPr lang="tr-TR" sz="2400" b="1" dirty="0">
                <a:solidFill>
                  <a:srgbClr val="231F20"/>
                </a:solidFill>
              </a:rPr>
              <a:t>. . . . . . . . . . . . . . </a:t>
            </a:r>
            <a:r>
              <a:rPr lang="tr-TR" sz="2400" b="1" dirty="0" smtClean="0">
                <a:solidFill>
                  <a:srgbClr val="231F20"/>
                </a:solidFill>
              </a:rPr>
              <a:t>.</a:t>
            </a:r>
            <a:endParaRPr lang="tr-TR" sz="2400" b="1" dirty="0">
              <a:solidFill>
                <a:srgbClr val="231F2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109" y="1956152"/>
            <a:ext cx="4263750" cy="358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11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23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50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6294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11A74F"/>
                </a:solidFill>
              </a:rPr>
              <a:t>BEN TEMİZİM! YA ÇEVREM?</a:t>
            </a:r>
            <a:endParaRPr lang="tr-TR" sz="4000" b="1" dirty="0">
              <a:solidFill>
                <a:srgbClr val="11A74F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37066" y="1210489"/>
            <a:ext cx="107790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Sen temiz olabilirsin ama ya çevren kirliyse? Bu nedenle biz 4 yeri temiz tutmalıyız.</a:t>
            </a:r>
          </a:p>
          <a:p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Kendimiz, evimiz, okulumuz ve dünyamız. 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1378924" y="2748745"/>
            <a:ext cx="4745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Okulumuzu </a:t>
            </a:r>
            <a:r>
              <a:rPr lang="tr-TR" sz="2400" b="1" dirty="0">
                <a:solidFill>
                  <a:srgbClr val="231F20"/>
                </a:solidFill>
              </a:rPr>
              <a:t>temiz tutmak için</a:t>
            </a:r>
          </a:p>
          <a:p>
            <a:r>
              <a:rPr lang="tr-TR" sz="2400" b="1" dirty="0">
                <a:solidFill>
                  <a:srgbClr val="231F20"/>
                </a:solidFill>
              </a:rPr>
              <a:t>yapmamız gereken 3 şeyi yazınız</a:t>
            </a:r>
            <a:r>
              <a:rPr lang="tr-TR" sz="2400" b="1" dirty="0" smtClean="0">
                <a:solidFill>
                  <a:srgbClr val="231F20"/>
                </a:solidFill>
              </a:rPr>
              <a:t>:</a:t>
            </a:r>
          </a:p>
          <a:p>
            <a:r>
              <a:rPr lang="tr-TR" sz="2400" b="1" dirty="0" smtClean="0">
                <a:solidFill>
                  <a:srgbClr val="11A74F"/>
                </a:solidFill>
              </a:rPr>
              <a:t>1) </a:t>
            </a:r>
            <a:r>
              <a:rPr lang="tr-TR" sz="2400" b="1" dirty="0" smtClean="0">
                <a:solidFill>
                  <a:srgbClr val="231F20"/>
                </a:solidFill>
              </a:rPr>
              <a:t>. . . . . . . . . . . . . . .</a:t>
            </a:r>
          </a:p>
          <a:p>
            <a:r>
              <a:rPr lang="tr-TR" sz="2400" b="1" dirty="0" smtClean="0">
                <a:solidFill>
                  <a:srgbClr val="11A74F"/>
                </a:solidFill>
              </a:rPr>
              <a:t>2) </a:t>
            </a:r>
            <a:r>
              <a:rPr lang="tr-TR" sz="2400" b="1" dirty="0">
                <a:solidFill>
                  <a:srgbClr val="231F20"/>
                </a:solidFill>
              </a:rPr>
              <a:t>. . . . . . . . . . . . . . </a:t>
            </a:r>
            <a:r>
              <a:rPr lang="tr-TR" sz="2400" b="1" dirty="0" smtClean="0">
                <a:solidFill>
                  <a:srgbClr val="231F20"/>
                </a:solidFill>
              </a:rPr>
              <a:t>.</a:t>
            </a:r>
            <a:endParaRPr lang="tr-TR" sz="2400" b="1" dirty="0" smtClean="0">
              <a:solidFill>
                <a:srgbClr val="11A74F"/>
              </a:solidFill>
            </a:endParaRPr>
          </a:p>
          <a:p>
            <a:r>
              <a:rPr lang="tr-TR" sz="2400" b="1" dirty="0" smtClean="0">
                <a:solidFill>
                  <a:srgbClr val="11A74F"/>
                </a:solidFill>
              </a:rPr>
              <a:t>3</a:t>
            </a:r>
            <a:r>
              <a:rPr lang="tr-TR" sz="2400" b="1" dirty="0">
                <a:solidFill>
                  <a:srgbClr val="11A74F"/>
                </a:solidFill>
              </a:rPr>
              <a:t>) </a:t>
            </a:r>
            <a:r>
              <a:rPr lang="tr-TR" sz="2400" b="1" dirty="0">
                <a:solidFill>
                  <a:srgbClr val="231F20"/>
                </a:solidFill>
              </a:rPr>
              <a:t>. . . . . . . . . . . . . . </a:t>
            </a:r>
            <a:r>
              <a:rPr lang="tr-TR" sz="2400" b="1" dirty="0" smtClean="0">
                <a:solidFill>
                  <a:srgbClr val="231F20"/>
                </a:solidFill>
              </a:rPr>
              <a:t>.</a:t>
            </a:r>
            <a:endParaRPr lang="tr-TR" sz="2400" b="1" dirty="0">
              <a:solidFill>
                <a:srgbClr val="231F2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9639" y="1642036"/>
            <a:ext cx="3988629" cy="399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1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23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2739889" y="369415"/>
            <a:ext cx="67122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Sağlıklı Yaşamak ve Hastalıklardan</a:t>
            </a:r>
          </a:p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Korunmak İçin Dikkat!</a:t>
            </a:r>
            <a:endParaRPr lang="tr-TR" sz="3600" b="1" dirty="0">
              <a:solidFill>
                <a:srgbClr val="E61F4F"/>
              </a:solidFill>
            </a:endParaRP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12937"/>
            <a:ext cx="2853963" cy="4465073"/>
          </a:xfrm>
          <a:prstGeom prst="rect">
            <a:avLst/>
          </a:prstGeom>
        </p:spPr>
      </p:pic>
      <p:grpSp>
        <p:nvGrpSpPr>
          <p:cNvPr id="26" name="Grup 25"/>
          <p:cNvGrpSpPr/>
          <p:nvPr/>
        </p:nvGrpSpPr>
        <p:grpSpPr>
          <a:xfrm>
            <a:off x="3557198" y="1887596"/>
            <a:ext cx="2224720" cy="830997"/>
            <a:chOff x="3557198" y="1887596"/>
            <a:chExt cx="2224720" cy="830997"/>
          </a:xfrm>
        </p:grpSpPr>
        <p:sp>
          <p:nvSpPr>
            <p:cNvPr id="2" name="Dikdörtgen 1"/>
            <p:cNvSpPr/>
            <p:nvPr/>
          </p:nvSpPr>
          <p:spPr>
            <a:xfrm>
              <a:off x="3809198" y="1887596"/>
              <a:ext cx="197272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Hiçbir işinde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aşırıya kaçma!</a:t>
              </a:r>
            </a:p>
          </p:txBody>
        </p:sp>
        <p:pic>
          <p:nvPicPr>
            <p:cNvPr id="3" name="Resim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57198" y="1979028"/>
              <a:ext cx="252000" cy="252000"/>
            </a:xfrm>
            <a:prstGeom prst="rect">
              <a:avLst/>
            </a:prstGeom>
          </p:spPr>
        </p:pic>
      </p:grpSp>
      <p:grpSp>
        <p:nvGrpSpPr>
          <p:cNvPr id="25" name="Grup 24"/>
          <p:cNvGrpSpPr/>
          <p:nvPr/>
        </p:nvGrpSpPr>
        <p:grpSpPr>
          <a:xfrm>
            <a:off x="8466515" y="2257380"/>
            <a:ext cx="1855772" cy="830997"/>
            <a:chOff x="8466515" y="2257380"/>
            <a:chExt cx="1855772" cy="830997"/>
          </a:xfrm>
        </p:grpSpPr>
        <p:sp>
          <p:nvSpPr>
            <p:cNvPr id="52" name="Dikdörtgen 51"/>
            <p:cNvSpPr/>
            <p:nvPr/>
          </p:nvSpPr>
          <p:spPr>
            <a:xfrm>
              <a:off x="8718515" y="2257380"/>
              <a:ext cx="1603772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Bol bol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oyun oyna!</a:t>
              </a:r>
            </a:p>
          </p:txBody>
        </p:sp>
        <p:pic>
          <p:nvPicPr>
            <p:cNvPr id="53" name="Resim 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66515" y="2354590"/>
              <a:ext cx="252000" cy="252000"/>
            </a:xfrm>
            <a:prstGeom prst="rect">
              <a:avLst/>
            </a:prstGeom>
          </p:spPr>
        </p:pic>
      </p:grpSp>
      <p:grpSp>
        <p:nvGrpSpPr>
          <p:cNvPr id="23" name="Grup 22"/>
          <p:cNvGrpSpPr/>
          <p:nvPr/>
        </p:nvGrpSpPr>
        <p:grpSpPr>
          <a:xfrm>
            <a:off x="5529918" y="3407470"/>
            <a:ext cx="2248700" cy="461665"/>
            <a:chOff x="5529918" y="3407470"/>
            <a:chExt cx="2248700" cy="461665"/>
          </a:xfrm>
        </p:grpSpPr>
        <p:sp>
          <p:nvSpPr>
            <p:cNvPr id="56" name="Dikdörtgen 55"/>
            <p:cNvSpPr/>
            <p:nvPr/>
          </p:nvSpPr>
          <p:spPr>
            <a:xfrm>
              <a:off x="5781918" y="3407470"/>
              <a:ext cx="199670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err="1">
                  <a:solidFill>
                    <a:srgbClr val="231F20"/>
                  </a:solidFill>
                </a:rPr>
                <a:t>Yemek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seçme</a:t>
              </a:r>
              <a:r>
                <a:rPr lang="fr-FR" sz="2400" dirty="0">
                  <a:solidFill>
                    <a:srgbClr val="231F20"/>
                  </a:solidFill>
                </a:rPr>
                <a:t>!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  <p:pic>
          <p:nvPicPr>
            <p:cNvPr id="57" name="Resim 5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29918" y="3504680"/>
              <a:ext cx="252000" cy="252000"/>
            </a:xfrm>
            <a:prstGeom prst="rect">
              <a:avLst/>
            </a:prstGeom>
          </p:spPr>
        </p:pic>
      </p:grpSp>
      <p:grpSp>
        <p:nvGrpSpPr>
          <p:cNvPr id="22" name="Grup 21"/>
          <p:cNvGrpSpPr/>
          <p:nvPr/>
        </p:nvGrpSpPr>
        <p:grpSpPr>
          <a:xfrm>
            <a:off x="2841192" y="4631683"/>
            <a:ext cx="2884516" cy="830997"/>
            <a:chOff x="2841192" y="4631683"/>
            <a:chExt cx="2884516" cy="830997"/>
          </a:xfrm>
        </p:grpSpPr>
        <p:sp>
          <p:nvSpPr>
            <p:cNvPr id="58" name="Dikdörtgen 57"/>
            <p:cNvSpPr/>
            <p:nvPr/>
          </p:nvSpPr>
          <p:spPr>
            <a:xfrm>
              <a:off x="3093192" y="4631683"/>
              <a:ext cx="263251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err="1">
                  <a:solidFill>
                    <a:srgbClr val="231F20"/>
                  </a:solidFill>
                </a:rPr>
                <a:t>Evde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pişen</a:t>
              </a:r>
              <a:endParaRPr lang="fr-FR" sz="2400" dirty="0">
                <a:solidFill>
                  <a:srgbClr val="231F20"/>
                </a:solidFill>
              </a:endParaRPr>
            </a:p>
            <a:p>
              <a:r>
                <a:rPr lang="fr-FR" sz="2400" dirty="0" err="1">
                  <a:solidFill>
                    <a:srgbClr val="231F20"/>
                  </a:solidFill>
                </a:rPr>
                <a:t>yemekleri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tercih</a:t>
              </a:r>
              <a:r>
                <a:rPr lang="fr-FR" sz="2400" dirty="0">
                  <a:solidFill>
                    <a:srgbClr val="231F20"/>
                  </a:solidFill>
                </a:rPr>
                <a:t> et!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  <p:pic>
          <p:nvPicPr>
            <p:cNvPr id="59" name="Resim 5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41192" y="4728893"/>
              <a:ext cx="252000" cy="252000"/>
            </a:xfrm>
            <a:prstGeom prst="rect">
              <a:avLst/>
            </a:prstGeom>
          </p:spPr>
        </p:pic>
      </p:grpSp>
      <p:grpSp>
        <p:nvGrpSpPr>
          <p:cNvPr id="24" name="Grup 23"/>
          <p:cNvGrpSpPr/>
          <p:nvPr/>
        </p:nvGrpSpPr>
        <p:grpSpPr>
          <a:xfrm>
            <a:off x="7084117" y="4624114"/>
            <a:ext cx="3016796" cy="830997"/>
            <a:chOff x="7084117" y="4624114"/>
            <a:chExt cx="3016796" cy="830997"/>
          </a:xfrm>
        </p:grpSpPr>
        <p:sp>
          <p:nvSpPr>
            <p:cNvPr id="60" name="Dikdörtgen 59"/>
            <p:cNvSpPr/>
            <p:nvPr/>
          </p:nvSpPr>
          <p:spPr>
            <a:xfrm>
              <a:off x="7336117" y="4624114"/>
              <a:ext cx="276479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dirty="0" err="1">
                  <a:solidFill>
                    <a:srgbClr val="231F20"/>
                  </a:solidFill>
                </a:rPr>
                <a:t>Teneffüslerde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sınıfta</a:t>
              </a:r>
              <a:endParaRPr lang="fr-FR" sz="2400" dirty="0">
                <a:solidFill>
                  <a:srgbClr val="231F20"/>
                </a:solidFill>
              </a:endParaRPr>
            </a:p>
            <a:p>
              <a:r>
                <a:rPr lang="fr-FR" sz="2400" dirty="0" err="1">
                  <a:solidFill>
                    <a:srgbClr val="231F20"/>
                  </a:solidFill>
                </a:rPr>
                <a:t>durma</a:t>
              </a:r>
              <a:r>
                <a:rPr lang="fr-FR" sz="2400" dirty="0">
                  <a:solidFill>
                    <a:srgbClr val="231F20"/>
                  </a:solidFill>
                </a:rPr>
                <a:t>, </a:t>
              </a:r>
              <a:r>
                <a:rPr lang="fr-FR" sz="2400" dirty="0" err="1">
                  <a:solidFill>
                    <a:srgbClr val="231F20"/>
                  </a:solidFill>
                </a:rPr>
                <a:t>bahçeye</a:t>
              </a:r>
              <a:r>
                <a:rPr lang="fr-FR" sz="2400" dirty="0">
                  <a:solidFill>
                    <a:srgbClr val="231F20"/>
                  </a:solidFill>
                </a:rPr>
                <a:t> </a:t>
              </a:r>
              <a:r>
                <a:rPr lang="fr-FR" sz="2400" dirty="0" err="1">
                  <a:solidFill>
                    <a:srgbClr val="231F20"/>
                  </a:solidFill>
                </a:rPr>
                <a:t>çık</a:t>
              </a:r>
              <a:r>
                <a:rPr lang="fr-FR" sz="2400" dirty="0">
                  <a:solidFill>
                    <a:srgbClr val="231F20"/>
                  </a:solidFill>
                </a:rPr>
                <a:t>!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  <p:pic>
          <p:nvPicPr>
            <p:cNvPr id="61" name="Resim 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84117" y="4721324"/>
              <a:ext cx="252000" cy="252000"/>
            </a:xfrm>
            <a:prstGeom prst="rect">
              <a:avLst/>
            </a:prstGeom>
          </p:spPr>
        </p:pic>
      </p:grpSp>
      <p:sp>
        <p:nvSpPr>
          <p:cNvPr id="16" name="Freeform 5"/>
          <p:cNvSpPr>
            <a:spLocks/>
          </p:cNvSpPr>
          <p:nvPr/>
        </p:nvSpPr>
        <p:spPr bwMode="auto">
          <a:xfrm>
            <a:off x="3105348" y="3113902"/>
            <a:ext cx="1155700" cy="1160463"/>
          </a:xfrm>
          <a:custGeom>
            <a:avLst/>
            <a:gdLst>
              <a:gd name="T0" fmla="*/ 154 w 308"/>
              <a:gd name="T1" fmla="*/ 0 h 309"/>
              <a:gd name="T2" fmla="*/ 123 w 308"/>
              <a:gd name="T3" fmla="*/ 31 h 309"/>
              <a:gd name="T4" fmla="*/ 123 w 308"/>
              <a:gd name="T5" fmla="*/ 123 h 309"/>
              <a:gd name="T6" fmla="*/ 31 w 308"/>
              <a:gd name="T7" fmla="*/ 123 h 309"/>
              <a:gd name="T8" fmla="*/ 0 w 308"/>
              <a:gd name="T9" fmla="*/ 154 h 309"/>
              <a:gd name="T10" fmla="*/ 31 w 308"/>
              <a:gd name="T11" fmla="*/ 185 h 309"/>
              <a:gd name="T12" fmla="*/ 123 w 308"/>
              <a:gd name="T13" fmla="*/ 185 h 309"/>
              <a:gd name="T14" fmla="*/ 123 w 308"/>
              <a:gd name="T15" fmla="*/ 278 h 309"/>
              <a:gd name="T16" fmla="*/ 154 w 308"/>
              <a:gd name="T17" fmla="*/ 309 h 309"/>
              <a:gd name="T18" fmla="*/ 185 w 308"/>
              <a:gd name="T19" fmla="*/ 278 h 309"/>
              <a:gd name="T20" fmla="*/ 185 w 308"/>
              <a:gd name="T21" fmla="*/ 185 h 309"/>
              <a:gd name="T22" fmla="*/ 277 w 308"/>
              <a:gd name="T23" fmla="*/ 185 h 309"/>
              <a:gd name="T24" fmla="*/ 308 w 308"/>
              <a:gd name="T25" fmla="*/ 154 h 309"/>
              <a:gd name="T26" fmla="*/ 277 w 308"/>
              <a:gd name="T27" fmla="*/ 123 h 309"/>
              <a:gd name="T28" fmla="*/ 185 w 308"/>
              <a:gd name="T29" fmla="*/ 123 h 309"/>
              <a:gd name="T30" fmla="*/ 185 w 308"/>
              <a:gd name="T31" fmla="*/ 31 h 309"/>
              <a:gd name="T32" fmla="*/ 154 w 308"/>
              <a:gd name="T33" fmla="*/ 0 h 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8" h="309">
                <a:moveTo>
                  <a:pt x="154" y="0"/>
                </a:moveTo>
                <a:cubicBezTo>
                  <a:pt x="137" y="0"/>
                  <a:pt x="123" y="14"/>
                  <a:pt x="123" y="31"/>
                </a:cubicBezTo>
                <a:cubicBezTo>
                  <a:pt x="123" y="123"/>
                  <a:pt x="123" y="123"/>
                  <a:pt x="123" y="123"/>
                </a:cubicBezTo>
                <a:cubicBezTo>
                  <a:pt x="31" y="123"/>
                  <a:pt x="31" y="123"/>
                  <a:pt x="31" y="123"/>
                </a:cubicBezTo>
                <a:cubicBezTo>
                  <a:pt x="14" y="123"/>
                  <a:pt x="0" y="137"/>
                  <a:pt x="0" y="154"/>
                </a:cubicBezTo>
                <a:cubicBezTo>
                  <a:pt x="0" y="171"/>
                  <a:pt x="14" y="185"/>
                  <a:pt x="31" y="185"/>
                </a:cubicBezTo>
                <a:cubicBezTo>
                  <a:pt x="123" y="185"/>
                  <a:pt x="123" y="185"/>
                  <a:pt x="123" y="185"/>
                </a:cubicBezTo>
                <a:cubicBezTo>
                  <a:pt x="123" y="278"/>
                  <a:pt x="123" y="278"/>
                  <a:pt x="123" y="278"/>
                </a:cubicBezTo>
                <a:cubicBezTo>
                  <a:pt x="123" y="295"/>
                  <a:pt x="137" y="308"/>
                  <a:pt x="154" y="309"/>
                </a:cubicBezTo>
                <a:cubicBezTo>
                  <a:pt x="171" y="309"/>
                  <a:pt x="185" y="295"/>
                  <a:pt x="185" y="278"/>
                </a:cubicBezTo>
                <a:cubicBezTo>
                  <a:pt x="185" y="185"/>
                  <a:pt x="185" y="185"/>
                  <a:pt x="185" y="185"/>
                </a:cubicBezTo>
                <a:cubicBezTo>
                  <a:pt x="277" y="185"/>
                  <a:pt x="277" y="185"/>
                  <a:pt x="277" y="185"/>
                </a:cubicBezTo>
                <a:cubicBezTo>
                  <a:pt x="294" y="185"/>
                  <a:pt x="308" y="172"/>
                  <a:pt x="308" y="154"/>
                </a:cubicBezTo>
                <a:cubicBezTo>
                  <a:pt x="308" y="137"/>
                  <a:pt x="295" y="124"/>
                  <a:pt x="277" y="123"/>
                </a:cubicBezTo>
                <a:cubicBezTo>
                  <a:pt x="185" y="123"/>
                  <a:pt x="185" y="123"/>
                  <a:pt x="185" y="123"/>
                </a:cubicBezTo>
                <a:cubicBezTo>
                  <a:pt x="185" y="31"/>
                  <a:pt x="185" y="31"/>
                  <a:pt x="185" y="31"/>
                </a:cubicBezTo>
                <a:cubicBezTo>
                  <a:pt x="185" y="14"/>
                  <a:pt x="171" y="0"/>
                  <a:pt x="154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7" name="Freeform 6"/>
          <p:cNvSpPr>
            <a:spLocks/>
          </p:cNvSpPr>
          <p:nvPr/>
        </p:nvSpPr>
        <p:spPr bwMode="auto">
          <a:xfrm>
            <a:off x="9990728" y="711753"/>
            <a:ext cx="1584325" cy="1585913"/>
          </a:xfrm>
          <a:custGeom>
            <a:avLst/>
            <a:gdLst>
              <a:gd name="T0" fmla="*/ 211 w 422"/>
              <a:gd name="T1" fmla="*/ 0 h 422"/>
              <a:gd name="T2" fmla="*/ 169 w 422"/>
              <a:gd name="T3" fmla="*/ 42 h 422"/>
              <a:gd name="T4" fmla="*/ 169 w 422"/>
              <a:gd name="T5" fmla="*/ 169 h 422"/>
              <a:gd name="T6" fmla="*/ 42 w 422"/>
              <a:gd name="T7" fmla="*/ 169 h 422"/>
              <a:gd name="T8" fmla="*/ 0 w 422"/>
              <a:gd name="T9" fmla="*/ 211 h 422"/>
              <a:gd name="T10" fmla="*/ 42 w 422"/>
              <a:gd name="T11" fmla="*/ 253 h 422"/>
              <a:gd name="T12" fmla="*/ 169 w 422"/>
              <a:gd name="T13" fmla="*/ 253 h 422"/>
              <a:gd name="T14" fmla="*/ 169 w 422"/>
              <a:gd name="T15" fmla="*/ 380 h 422"/>
              <a:gd name="T16" fmla="*/ 211 w 422"/>
              <a:gd name="T17" fmla="*/ 422 h 422"/>
              <a:gd name="T18" fmla="*/ 253 w 422"/>
              <a:gd name="T19" fmla="*/ 380 h 422"/>
              <a:gd name="T20" fmla="*/ 253 w 422"/>
              <a:gd name="T21" fmla="*/ 253 h 422"/>
              <a:gd name="T22" fmla="*/ 380 w 422"/>
              <a:gd name="T23" fmla="*/ 253 h 422"/>
              <a:gd name="T24" fmla="*/ 422 w 422"/>
              <a:gd name="T25" fmla="*/ 211 h 422"/>
              <a:gd name="T26" fmla="*/ 380 w 422"/>
              <a:gd name="T27" fmla="*/ 169 h 422"/>
              <a:gd name="T28" fmla="*/ 253 w 422"/>
              <a:gd name="T29" fmla="*/ 169 h 422"/>
              <a:gd name="T30" fmla="*/ 253 w 422"/>
              <a:gd name="T31" fmla="*/ 42 h 422"/>
              <a:gd name="T32" fmla="*/ 211 w 422"/>
              <a:gd name="T33" fmla="*/ 0 h 4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22" h="422">
                <a:moveTo>
                  <a:pt x="211" y="0"/>
                </a:moveTo>
                <a:cubicBezTo>
                  <a:pt x="188" y="0"/>
                  <a:pt x="169" y="19"/>
                  <a:pt x="169" y="42"/>
                </a:cubicBezTo>
                <a:cubicBezTo>
                  <a:pt x="169" y="169"/>
                  <a:pt x="169" y="169"/>
                  <a:pt x="169" y="169"/>
                </a:cubicBezTo>
                <a:cubicBezTo>
                  <a:pt x="42" y="169"/>
                  <a:pt x="42" y="169"/>
                  <a:pt x="42" y="169"/>
                </a:cubicBezTo>
                <a:cubicBezTo>
                  <a:pt x="19" y="169"/>
                  <a:pt x="0" y="188"/>
                  <a:pt x="0" y="211"/>
                </a:cubicBezTo>
                <a:cubicBezTo>
                  <a:pt x="0" y="234"/>
                  <a:pt x="19" y="253"/>
                  <a:pt x="42" y="253"/>
                </a:cubicBezTo>
                <a:cubicBezTo>
                  <a:pt x="169" y="253"/>
                  <a:pt x="169" y="253"/>
                  <a:pt x="169" y="253"/>
                </a:cubicBezTo>
                <a:cubicBezTo>
                  <a:pt x="169" y="380"/>
                  <a:pt x="169" y="380"/>
                  <a:pt x="169" y="380"/>
                </a:cubicBezTo>
                <a:cubicBezTo>
                  <a:pt x="169" y="403"/>
                  <a:pt x="188" y="422"/>
                  <a:pt x="211" y="422"/>
                </a:cubicBezTo>
                <a:cubicBezTo>
                  <a:pt x="235" y="422"/>
                  <a:pt x="253" y="403"/>
                  <a:pt x="253" y="380"/>
                </a:cubicBezTo>
                <a:cubicBezTo>
                  <a:pt x="253" y="253"/>
                  <a:pt x="253" y="253"/>
                  <a:pt x="253" y="253"/>
                </a:cubicBezTo>
                <a:cubicBezTo>
                  <a:pt x="380" y="253"/>
                  <a:pt x="380" y="253"/>
                  <a:pt x="380" y="253"/>
                </a:cubicBezTo>
                <a:cubicBezTo>
                  <a:pt x="403" y="253"/>
                  <a:pt x="422" y="235"/>
                  <a:pt x="422" y="211"/>
                </a:cubicBezTo>
                <a:cubicBezTo>
                  <a:pt x="422" y="188"/>
                  <a:pt x="403" y="169"/>
                  <a:pt x="380" y="169"/>
                </a:cubicBezTo>
                <a:cubicBezTo>
                  <a:pt x="253" y="169"/>
                  <a:pt x="253" y="169"/>
                  <a:pt x="253" y="169"/>
                </a:cubicBezTo>
                <a:cubicBezTo>
                  <a:pt x="253" y="42"/>
                  <a:pt x="253" y="42"/>
                  <a:pt x="253" y="42"/>
                </a:cubicBezTo>
                <a:cubicBezTo>
                  <a:pt x="253" y="19"/>
                  <a:pt x="234" y="0"/>
                  <a:pt x="211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" name="Freeform 7"/>
          <p:cNvSpPr>
            <a:spLocks/>
          </p:cNvSpPr>
          <p:nvPr/>
        </p:nvSpPr>
        <p:spPr bwMode="auto">
          <a:xfrm>
            <a:off x="6378710" y="1973772"/>
            <a:ext cx="1171575" cy="1176338"/>
          </a:xfrm>
          <a:custGeom>
            <a:avLst/>
            <a:gdLst>
              <a:gd name="T0" fmla="*/ 156 w 312"/>
              <a:gd name="T1" fmla="*/ 0 h 313"/>
              <a:gd name="T2" fmla="*/ 125 w 312"/>
              <a:gd name="T3" fmla="*/ 31 h 313"/>
              <a:gd name="T4" fmla="*/ 125 w 312"/>
              <a:gd name="T5" fmla="*/ 125 h 313"/>
              <a:gd name="T6" fmla="*/ 31 w 312"/>
              <a:gd name="T7" fmla="*/ 125 h 313"/>
              <a:gd name="T8" fmla="*/ 0 w 312"/>
              <a:gd name="T9" fmla="*/ 156 h 313"/>
              <a:gd name="T10" fmla="*/ 31 w 312"/>
              <a:gd name="T11" fmla="*/ 188 h 313"/>
              <a:gd name="T12" fmla="*/ 125 w 312"/>
              <a:gd name="T13" fmla="*/ 188 h 313"/>
              <a:gd name="T14" fmla="*/ 125 w 312"/>
              <a:gd name="T15" fmla="*/ 281 h 313"/>
              <a:gd name="T16" fmla="*/ 156 w 312"/>
              <a:gd name="T17" fmla="*/ 313 h 313"/>
              <a:gd name="T18" fmla="*/ 187 w 312"/>
              <a:gd name="T19" fmla="*/ 281 h 313"/>
              <a:gd name="T20" fmla="*/ 187 w 312"/>
              <a:gd name="T21" fmla="*/ 188 h 313"/>
              <a:gd name="T22" fmla="*/ 281 w 312"/>
              <a:gd name="T23" fmla="*/ 188 h 313"/>
              <a:gd name="T24" fmla="*/ 312 w 312"/>
              <a:gd name="T25" fmla="*/ 156 h 313"/>
              <a:gd name="T26" fmla="*/ 281 w 312"/>
              <a:gd name="T27" fmla="*/ 125 h 313"/>
              <a:gd name="T28" fmla="*/ 187 w 312"/>
              <a:gd name="T29" fmla="*/ 125 h 313"/>
              <a:gd name="T30" fmla="*/ 187 w 312"/>
              <a:gd name="T31" fmla="*/ 31 h 313"/>
              <a:gd name="T32" fmla="*/ 156 w 312"/>
              <a:gd name="T33" fmla="*/ 0 h 3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2" h="313">
                <a:moveTo>
                  <a:pt x="156" y="0"/>
                </a:moveTo>
                <a:cubicBezTo>
                  <a:pt x="139" y="0"/>
                  <a:pt x="125" y="14"/>
                  <a:pt x="125" y="31"/>
                </a:cubicBezTo>
                <a:cubicBezTo>
                  <a:pt x="125" y="125"/>
                  <a:pt x="125" y="125"/>
                  <a:pt x="125" y="125"/>
                </a:cubicBezTo>
                <a:cubicBezTo>
                  <a:pt x="31" y="125"/>
                  <a:pt x="31" y="125"/>
                  <a:pt x="31" y="125"/>
                </a:cubicBezTo>
                <a:cubicBezTo>
                  <a:pt x="14" y="125"/>
                  <a:pt x="0" y="139"/>
                  <a:pt x="0" y="156"/>
                </a:cubicBezTo>
                <a:cubicBezTo>
                  <a:pt x="0" y="174"/>
                  <a:pt x="13" y="188"/>
                  <a:pt x="31" y="188"/>
                </a:cubicBezTo>
                <a:cubicBezTo>
                  <a:pt x="125" y="188"/>
                  <a:pt x="125" y="188"/>
                  <a:pt x="125" y="188"/>
                </a:cubicBezTo>
                <a:cubicBezTo>
                  <a:pt x="125" y="281"/>
                  <a:pt x="125" y="281"/>
                  <a:pt x="125" y="281"/>
                </a:cubicBezTo>
                <a:cubicBezTo>
                  <a:pt x="125" y="299"/>
                  <a:pt x="139" y="313"/>
                  <a:pt x="156" y="313"/>
                </a:cubicBezTo>
                <a:cubicBezTo>
                  <a:pt x="173" y="313"/>
                  <a:pt x="187" y="299"/>
                  <a:pt x="187" y="281"/>
                </a:cubicBezTo>
                <a:cubicBezTo>
                  <a:pt x="187" y="188"/>
                  <a:pt x="187" y="188"/>
                  <a:pt x="187" y="188"/>
                </a:cubicBezTo>
                <a:cubicBezTo>
                  <a:pt x="281" y="188"/>
                  <a:pt x="281" y="188"/>
                  <a:pt x="281" y="188"/>
                </a:cubicBezTo>
                <a:cubicBezTo>
                  <a:pt x="298" y="188"/>
                  <a:pt x="312" y="174"/>
                  <a:pt x="312" y="156"/>
                </a:cubicBezTo>
                <a:cubicBezTo>
                  <a:pt x="312" y="139"/>
                  <a:pt x="298" y="125"/>
                  <a:pt x="281" y="125"/>
                </a:cubicBezTo>
                <a:cubicBezTo>
                  <a:pt x="187" y="125"/>
                  <a:pt x="187" y="125"/>
                  <a:pt x="187" y="125"/>
                </a:cubicBezTo>
                <a:cubicBezTo>
                  <a:pt x="187" y="31"/>
                  <a:pt x="187" y="31"/>
                  <a:pt x="187" y="31"/>
                </a:cubicBezTo>
                <a:cubicBezTo>
                  <a:pt x="187" y="14"/>
                  <a:pt x="173" y="0"/>
                  <a:pt x="156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9" name="Freeform 8"/>
          <p:cNvSpPr>
            <a:spLocks/>
          </p:cNvSpPr>
          <p:nvPr/>
        </p:nvSpPr>
        <p:spPr bwMode="auto">
          <a:xfrm>
            <a:off x="10754859" y="4487871"/>
            <a:ext cx="555625" cy="555625"/>
          </a:xfrm>
          <a:custGeom>
            <a:avLst/>
            <a:gdLst>
              <a:gd name="T0" fmla="*/ 74 w 148"/>
              <a:gd name="T1" fmla="*/ 0 h 148"/>
              <a:gd name="T2" fmla="*/ 60 w 148"/>
              <a:gd name="T3" fmla="*/ 15 h 148"/>
              <a:gd name="T4" fmla="*/ 60 w 148"/>
              <a:gd name="T5" fmla="*/ 59 h 148"/>
              <a:gd name="T6" fmla="*/ 15 w 148"/>
              <a:gd name="T7" fmla="*/ 59 h 148"/>
              <a:gd name="T8" fmla="*/ 0 w 148"/>
              <a:gd name="T9" fmla="*/ 74 h 148"/>
              <a:gd name="T10" fmla="*/ 15 w 148"/>
              <a:gd name="T11" fmla="*/ 89 h 148"/>
              <a:gd name="T12" fmla="*/ 60 w 148"/>
              <a:gd name="T13" fmla="*/ 89 h 148"/>
              <a:gd name="T14" fmla="*/ 60 w 148"/>
              <a:gd name="T15" fmla="*/ 133 h 148"/>
              <a:gd name="T16" fmla="*/ 74 w 148"/>
              <a:gd name="T17" fmla="*/ 148 h 148"/>
              <a:gd name="T18" fmla="*/ 89 w 148"/>
              <a:gd name="T19" fmla="*/ 133 h 148"/>
              <a:gd name="T20" fmla="*/ 89 w 148"/>
              <a:gd name="T21" fmla="*/ 89 h 148"/>
              <a:gd name="T22" fmla="*/ 134 w 148"/>
              <a:gd name="T23" fmla="*/ 89 h 148"/>
              <a:gd name="T24" fmla="*/ 148 w 148"/>
              <a:gd name="T25" fmla="*/ 74 h 148"/>
              <a:gd name="T26" fmla="*/ 134 w 148"/>
              <a:gd name="T27" fmla="*/ 59 h 148"/>
              <a:gd name="T28" fmla="*/ 89 w 148"/>
              <a:gd name="T29" fmla="*/ 59 h 148"/>
              <a:gd name="T30" fmla="*/ 89 w 148"/>
              <a:gd name="T31" fmla="*/ 15 h 148"/>
              <a:gd name="T32" fmla="*/ 74 w 148"/>
              <a:gd name="T33" fmla="*/ 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48" h="148">
                <a:moveTo>
                  <a:pt x="74" y="0"/>
                </a:moveTo>
                <a:cubicBezTo>
                  <a:pt x="66" y="0"/>
                  <a:pt x="60" y="7"/>
                  <a:pt x="60" y="15"/>
                </a:cubicBezTo>
                <a:cubicBezTo>
                  <a:pt x="60" y="59"/>
                  <a:pt x="60" y="59"/>
                  <a:pt x="60" y="59"/>
                </a:cubicBezTo>
                <a:cubicBezTo>
                  <a:pt x="15" y="59"/>
                  <a:pt x="15" y="59"/>
                  <a:pt x="15" y="59"/>
                </a:cubicBezTo>
                <a:cubicBezTo>
                  <a:pt x="7" y="59"/>
                  <a:pt x="1" y="66"/>
                  <a:pt x="0" y="74"/>
                </a:cubicBezTo>
                <a:cubicBezTo>
                  <a:pt x="0" y="82"/>
                  <a:pt x="7" y="89"/>
                  <a:pt x="15" y="89"/>
                </a:cubicBezTo>
                <a:cubicBezTo>
                  <a:pt x="60" y="89"/>
                  <a:pt x="60" y="89"/>
                  <a:pt x="60" y="89"/>
                </a:cubicBezTo>
                <a:cubicBezTo>
                  <a:pt x="60" y="133"/>
                  <a:pt x="60" y="133"/>
                  <a:pt x="60" y="133"/>
                </a:cubicBezTo>
                <a:cubicBezTo>
                  <a:pt x="60" y="141"/>
                  <a:pt x="66" y="148"/>
                  <a:pt x="74" y="148"/>
                </a:cubicBezTo>
                <a:cubicBezTo>
                  <a:pt x="83" y="148"/>
                  <a:pt x="89" y="141"/>
                  <a:pt x="89" y="133"/>
                </a:cubicBezTo>
                <a:cubicBezTo>
                  <a:pt x="89" y="89"/>
                  <a:pt x="89" y="89"/>
                  <a:pt x="89" y="89"/>
                </a:cubicBezTo>
                <a:cubicBezTo>
                  <a:pt x="134" y="89"/>
                  <a:pt x="134" y="89"/>
                  <a:pt x="134" y="89"/>
                </a:cubicBezTo>
                <a:cubicBezTo>
                  <a:pt x="142" y="89"/>
                  <a:pt x="148" y="82"/>
                  <a:pt x="148" y="74"/>
                </a:cubicBezTo>
                <a:cubicBezTo>
                  <a:pt x="148" y="66"/>
                  <a:pt x="142" y="59"/>
                  <a:pt x="134" y="59"/>
                </a:cubicBezTo>
                <a:cubicBezTo>
                  <a:pt x="89" y="59"/>
                  <a:pt x="89" y="59"/>
                  <a:pt x="89" y="59"/>
                </a:cubicBezTo>
                <a:cubicBezTo>
                  <a:pt x="89" y="15"/>
                  <a:pt x="89" y="15"/>
                  <a:pt x="89" y="15"/>
                </a:cubicBezTo>
                <a:cubicBezTo>
                  <a:pt x="89" y="7"/>
                  <a:pt x="83" y="0"/>
                  <a:pt x="74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5670584" y="4153245"/>
            <a:ext cx="896938" cy="898525"/>
          </a:xfrm>
          <a:custGeom>
            <a:avLst/>
            <a:gdLst>
              <a:gd name="T0" fmla="*/ 120 w 239"/>
              <a:gd name="T1" fmla="*/ 0 h 239"/>
              <a:gd name="T2" fmla="*/ 96 w 239"/>
              <a:gd name="T3" fmla="*/ 24 h 239"/>
              <a:gd name="T4" fmla="*/ 96 w 239"/>
              <a:gd name="T5" fmla="*/ 96 h 239"/>
              <a:gd name="T6" fmla="*/ 24 w 239"/>
              <a:gd name="T7" fmla="*/ 96 h 239"/>
              <a:gd name="T8" fmla="*/ 0 w 239"/>
              <a:gd name="T9" fmla="*/ 120 h 239"/>
              <a:gd name="T10" fmla="*/ 24 w 239"/>
              <a:gd name="T11" fmla="*/ 144 h 239"/>
              <a:gd name="T12" fmla="*/ 96 w 239"/>
              <a:gd name="T13" fmla="*/ 144 h 239"/>
              <a:gd name="T14" fmla="*/ 96 w 239"/>
              <a:gd name="T15" fmla="*/ 215 h 239"/>
              <a:gd name="T16" fmla="*/ 120 w 239"/>
              <a:gd name="T17" fmla="*/ 239 h 239"/>
              <a:gd name="T18" fmla="*/ 144 w 239"/>
              <a:gd name="T19" fmla="*/ 215 h 239"/>
              <a:gd name="T20" fmla="*/ 144 w 239"/>
              <a:gd name="T21" fmla="*/ 144 h 239"/>
              <a:gd name="T22" fmla="*/ 215 w 239"/>
              <a:gd name="T23" fmla="*/ 144 h 239"/>
              <a:gd name="T24" fmla="*/ 239 w 239"/>
              <a:gd name="T25" fmla="*/ 120 h 239"/>
              <a:gd name="T26" fmla="*/ 215 w 239"/>
              <a:gd name="T27" fmla="*/ 96 h 239"/>
              <a:gd name="T28" fmla="*/ 144 w 239"/>
              <a:gd name="T29" fmla="*/ 96 h 239"/>
              <a:gd name="T30" fmla="*/ 144 w 239"/>
              <a:gd name="T31" fmla="*/ 24 h 239"/>
              <a:gd name="T32" fmla="*/ 120 w 239"/>
              <a:gd name="T33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9" h="239">
                <a:moveTo>
                  <a:pt x="120" y="0"/>
                </a:moveTo>
                <a:cubicBezTo>
                  <a:pt x="106" y="0"/>
                  <a:pt x="96" y="11"/>
                  <a:pt x="96" y="24"/>
                </a:cubicBezTo>
                <a:cubicBezTo>
                  <a:pt x="96" y="96"/>
                  <a:pt x="96" y="96"/>
                  <a:pt x="96" y="96"/>
                </a:cubicBezTo>
                <a:cubicBezTo>
                  <a:pt x="24" y="96"/>
                  <a:pt x="24" y="96"/>
                  <a:pt x="24" y="96"/>
                </a:cubicBezTo>
                <a:cubicBezTo>
                  <a:pt x="11" y="96"/>
                  <a:pt x="0" y="106"/>
                  <a:pt x="0" y="120"/>
                </a:cubicBezTo>
                <a:cubicBezTo>
                  <a:pt x="0" y="133"/>
                  <a:pt x="11" y="143"/>
                  <a:pt x="24" y="144"/>
                </a:cubicBezTo>
                <a:cubicBezTo>
                  <a:pt x="96" y="144"/>
                  <a:pt x="96" y="144"/>
                  <a:pt x="96" y="144"/>
                </a:cubicBezTo>
                <a:cubicBezTo>
                  <a:pt x="96" y="215"/>
                  <a:pt x="96" y="215"/>
                  <a:pt x="96" y="215"/>
                </a:cubicBezTo>
                <a:cubicBezTo>
                  <a:pt x="96" y="228"/>
                  <a:pt x="106" y="239"/>
                  <a:pt x="120" y="239"/>
                </a:cubicBezTo>
                <a:cubicBezTo>
                  <a:pt x="133" y="239"/>
                  <a:pt x="143" y="228"/>
                  <a:pt x="144" y="215"/>
                </a:cubicBezTo>
                <a:cubicBezTo>
                  <a:pt x="144" y="144"/>
                  <a:pt x="144" y="144"/>
                  <a:pt x="144" y="144"/>
                </a:cubicBezTo>
                <a:cubicBezTo>
                  <a:pt x="215" y="144"/>
                  <a:pt x="215" y="144"/>
                  <a:pt x="215" y="144"/>
                </a:cubicBezTo>
                <a:cubicBezTo>
                  <a:pt x="228" y="144"/>
                  <a:pt x="239" y="133"/>
                  <a:pt x="239" y="120"/>
                </a:cubicBezTo>
                <a:cubicBezTo>
                  <a:pt x="239" y="106"/>
                  <a:pt x="228" y="96"/>
                  <a:pt x="215" y="96"/>
                </a:cubicBezTo>
                <a:cubicBezTo>
                  <a:pt x="144" y="96"/>
                  <a:pt x="144" y="96"/>
                  <a:pt x="144" y="96"/>
                </a:cubicBezTo>
                <a:cubicBezTo>
                  <a:pt x="144" y="24"/>
                  <a:pt x="144" y="24"/>
                  <a:pt x="144" y="24"/>
                </a:cubicBezTo>
                <a:cubicBezTo>
                  <a:pt x="144" y="11"/>
                  <a:pt x="133" y="0"/>
                  <a:pt x="120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8592515" y="3398420"/>
            <a:ext cx="1041669" cy="1042634"/>
          </a:xfrm>
          <a:custGeom>
            <a:avLst/>
            <a:gdLst>
              <a:gd name="T0" fmla="*/ 228 w 456"/>
              <a:gd name="T1" fmla="*/ 0 h 456"/>
              <a:gd name="T2" fmla="*/ 182 w 456"/>
              <a:gd name="T3" fmla="*/ 45 h 456"/>
              <a:gd name="T4" fmla="*/ 182 w 456"/>
              <a:gd name="T5" fmla="*/ 182 h 456"/>
              <a:gd name="T6" fmla="*/ 46 w 456"/>
              <a:gd name="T7" fmla="*/ 182 h 456"/>
              <a:gd name="T8" fmla="*/ 0 w 456"/>
              <a:gd name="T9" fmla="*/ 228 h 456"/>
              <a:gd name="T10" fmla="*/ 46 w 456"/>
              <a:gd name="T11" fmla="*/ 274 h 456"/>
              <a:gd name="T12" fmla="*/ 182 w 456"/>
              <a:gd name="T13" fmla="*/ 274 h 456"/>
              <a:gd name="T14" fmla="*/ 182 w 456"/>
              <a:gd name="T15" fmla="*/ 410 h 456"/>
              <a:gd name="T16" fmla="*/ 228 w 456"/>
              <a:gd name="T17" fmla="*/ 456 h 456"/>
              <a:gd name="T18" fmla="*/ 274 w 456"/>
              <a:gd name="T19" fmla="*/ 410 h 456"/>
              <a:gd name="T20" fmla="*/ 274 w 456"/>
              <a:gd name="T21" fmla="*/ 274 h 456"/>
              <a:gd name="T22" fmla="*/ 410 w 456"/>
              <a:gd name="T23" fmla="*/ 274 h 456"/>
              <a:gd name="T24" fmla="*/ 456 w 456"/>
              <a:gd name="T25" fmla="*/ 228 h 456"/>
              <a:gd name="T26" fmla="*/ 410 w 456"/>
              <a:gd name="T27" fmla="*/ 182 h 456"/>
              <a:gd name="T28" fmla="*/ 274 w 456"/>
              <a:gd name="T29" fmla="*/ 182 h 456"/>
              <a:gd name="T30" fmla="*/ 274 w 456"/>
              <a:gd name="T31" fmla="*/ 45 h 456"/>
              <a:gd name="T32" fmla="*/ 228 w 456"/>
              <a:gd name="T33" fmla="*/ 0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456" h="456">
                <a:moveTo>
                  <a:pt x="228" y="0"/>
                </a:moveTo>
                <a:cubicBezTo>
                  <a:pt x="203" y="0"/>
                  <a:pt x="182" y="20"/>
                  <a:pt x="182" y="45"/>
                </a:cubicBezTo>
                <a:cubicBezTo>
                  <a:pt x="182" y="182"/>
                  <a:pt x="182" y="182"/>
                  <a:pt x="182" y="182"/>
                </a:cubicBezTo>
                <a:cubicBezTo>
                  <a:pt x="46" y="182"/>
                  <a:pt x="46" y="182"/>
                  <a:pt x="46" y="182"/>
                </a:cubicBezTo>
                <a:cubicBezTo>
                  <a:pt x="20" y="182"/>
                  <a:pt x="0" y="202"/>
                  <a:pt x="0" y="228"/>
                </a:cubicBezTo>
                <a:cubicBezTo>
                  <a:pt x="0" y="253"/>
                  <a:pt x="20" y="273"/>
                  <a:pt x="46" y="274"/>
                </a:cubicBezTo>
                <a:cubicBezTo>
                  <a:pt x="182" y="274"/>
                  <a:pt x="182" y="274"/>
                  <a:pt x="182" y="274"/>
                </a:cubicBezTo>
                <a:cubicBezTo>
                  <a:pt x="182" y="410"/>
                  <a:pt x="182" y="410"/>
                  <a:pt x="182" y="410"/>
                </a:cubicBezTo>
                <a:cubicBezTo>
                  <a:pt x="182" y="435"/>
                  <a:pt x="203" y="456"/>
                  <a:pt x="228" y="456"/>
                </a:cubicBezTo>
                <a:cubicBezTo>
                  <a:pt x="253" y="456"/>
                  <a:pt x="274" y="435"/>
                  <a:pt x="274" y="410"/>
                </a:cubicBezTo>
                <a:cubicBezTo>
                  <a:pt x="274" y="274"/>
                  <a:pt x="274" y="274"/>
                  <a:pt x="274" y="274"/>
                </a:cubicBezTo>
                <a:cubicBezTo>
                  <a:pt x="410" y="274"/>
                  <a:pt x="410" y="274"/>
                  <a:pt x="410" y="274"/>
                </a:cubicBezTo>
                <a:cubicBezTo>
                  <a:pt x="435" y="274"/>
                  <a:pt x="456" y="253"/>
                  <a:pt x="456" y="228"/>
                </a:cubicBezTo>
                <a:cubicBezTo>
                  <a:pt x="456" y="203"/>
                  <a:pt x="436" y="182"/>
                  <a:pt x="410" y="182"/>
                </a:cubicBezTo>
                <a:cubicBezTo>
                  <a:pt x="274" y="182"/>
                  <a:pt x="274" y="182"/>
                  <a:pt x="274" y="182"/>
                </a:cubicBezTo>
                <a:cubicBezTo>
                  <a:pt x="274" y="45"/>
                  <a:pt x="274" y="45"/>
                  <a:pt x="274" y="45"/>
                </a:cubicBezTo>
                <a:cubicBezTo>
                  <a:pt x="274" y="20"/>
                  <a:pt x="253" y="0"/>
                  <a:pt x="228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77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5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5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51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676622" y="502603"/>
            <a:ext cx="6294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11A74F"/>
                </a:solidFill>
              </a:rPr>
              <a:t>BEN TEMİZİM! YA ÇEVREM?</a:t>
            </a:r>
            <a:endParaRPr lang="tr-TR" sz="4000" b="1" dirty="0">
              <a:solidFill>
                <a:srgbClr val="11A74F"/>
              </a:solidFill>
            </a:endParaRPr>
          </a:p>
        </p:txBody>
      </p:sp>
      <p:sp>
        <p:nvSpPr>
          <p:cNvPr id="23" name="Dikdörtgen 22"/>
          <p:cNvSpPr/>
          <p:nvPr/>
        </p:nvSpPr>
        <p:spPr>
          <a:xfrm>
            <a:off x="737066" y="1210489"/>
            <a:ext cx="10474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Sen temiz olabilirsin ama ya çevren kirliyse? Bu nedenle biz 4 yeri temiz tutmalıyız.</a:t>
            </a:r>
          </a:p>
          <a:p>
            <a:r>
              <a:rPr lang="tr-T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Kendimiz, evimiz, okulumuz ve dünyamız. 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1378924" y="2748745"/>
            <a:ext cx="47452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</a:rPr>
              <a:t>Çevremizi </a:t>
            </a:r>
            <a:r>
              <a:rPr lang="tr-TR" sz="2400" b="1" dirty="0">
                <a:solidFill>
                  <a:srgbClr val="231F20"/>
                </a:solidFill>
              </a:rPr>
              <a:t>temiz tutmak için</a:t>
            </a:r>
          </a:p>
          <a:p>
            <a:r>
              <a:rPr lang="tr-TR" sz="2400" b="1" dirty="0">
                <a:solidFill>
                  <a:srgbClr val="231F20"/>
                </a:solidFill>
              </a:rPr>
              <a:t>yapmamız gereken 3 şeyi yazınız</a:t>
            </a:r>
            <a:r>
              <a:rPr lang="tr-TR" sz="2400" b="1" dirty="0" smtClean="0">
                <a:solidFill>
                  <a:srgbClr val="231F20"/>
                </a:solidFill>
              </a:rPr>
              <a:t>:</a:t>
            </a:r>
          </a:p>
          <a:p>
            <a:r>
              <a:rPr lang="tr-TR" sz="2400" b="1" dirty="0" smtClean="0">
                <a:solidFill>
                  <a:srgbClr val="11A74F"/>
                </a:solidFill>
              </a:rPr>
              <a:t>1) </a:t>
            </a:r>
            <a:r>
              <a:rPr lang="tr-TR" sz="2400" b="1" dirty="0" smtClean="0">
                <a:solidFill>
                  <a:srgbClr val="231F20"/>
                </a:solidFill>
              </a:rPr>
              <a:t>. . . . . . . . . . . . . . .</a:t>
            </a:r>
          </a:p>
          <a:p>
            <a:r>
              <a:rPr lang="tr-TR" sz="2400" b="1" dirty="0" smtClean="0">
                <a:solidFill>
                  <a:srgbClr val="11A74F"/>
                </a:solidFill>
              </a:rPr>
              <a:t>2) </a:t>
            </a:r>
            <a:r>
              <a:rPr lang="tr-TR" sz="2400" b="1" dirty="0">
                <a:solidFill>
                  <a:srgbClr val="231F20"/>
                </a:solidFill>
              </a:rPr>
              <a:t>. . . . . . . . . . . . . . </a:t>
            </a:r>
            <a:r>
              <a:rPr lang="tr-TR" sz="2400" b="1" dirty="0" smtClean="0">
                <a:solidFill>
                  <a:srgbClr val="231F20"/>
                </a:solidFill>
              </a:rPr>
              <a:t>.</a:t>
            </a:r>
            <a:endParaRPr lang="tr-TR" sz="2400" b="1" dirty="0" smtClean="0">
              <a:solidFill>
                <a:srgbClr val="11A74F"/>
              </a:solidFill>
            </a:endParaRPr>
          </a:p>
          <a:p>
            <a:r>
              <a:rPr lang="tr-TR" sz="2400" b="1" dirty="0" smtClean="0">
                <a:solidFill>
                  <a:srgbClr val="11A74F"/>
                </a:solidFill>
              </a:rPr>
              <a:t>3</a:t>
            </a:r>
            <a:r>
              <a:rPr lang="tr-TR" sz="2400" b="1" dirty="0">
                <a:solidFill>
                  <a:srgbClr val="11A74F"/>
                </a:solidFill>
              </a:rPr>
              <a:t>) </a:t>
            </a:r>
            <a:r>
              <a:rPr lang="tr-TR" sz="2400" b="1" dirty="0">
                <a:solidFill>
                  <a:srgbClr val="231F20"/>
                </a:solidFill>
              </a:rPr>
              <a:t>. . . . . . . . . . . . . . </a:t>
            </a:r>
            <a:r>
              <a:rPr lang="tr-TR" sz="2400" b="1" dirty="0" smtClean="0">
                <a:solidFill>
                  <a:srgbClr val="231F20"/>
                </a:solidFill>
              </a:rPr>
              <a:t>.</a:t>
            </a:r>
            <a:endParaRPr lang="tr-TR" sz="2400" b="1" dirty="0">
              <a:solidFill>
                <a:srgbClr val="231F2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1342" y="1911698"/>
            <a:ext cx="3648367" cy="372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8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  <p:bldP spid="23" grpId="0"/>
      <p:bldP spid="2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52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676622" y="499750"/>
            <a:ext cx="9413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E61F4F"/>
                </a:solidFill>
              </a:rPr>
              <a:t>Çocuğuz Biz; Hoplarız, Zıplarız, Top Oynarız!</a:t>
            </a:r>
            <a:endParaRPr lang="tr-TR" sz="4000" b="1" dirty="0">
              <a:solidFill>
                <a:srgbClr val="E61F4F"/>
              </a:solidFill>
            </a:endParaRPr>
          </a:p>
        </p:txBody>
      </p:sp>
      <p:sp>
        <p:nvSpPr>
          <p:cNvPr id="82" name="Dikdörtgen 81"/>
          <p:cNvSpPr/>
          <p:nvPr/>
        </p:nvSpPr>
        <p:spPr>
          <a:xfrm>
            <a:off x="801750" y="1435637"/>
            <a:ext cx="110276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Küçük yaşta spor yapmak sağlıklı büyümemizi sağlar</a:t>
            </a:r>
            <a:r>
              <a:rPr lang="tr-TR" sz="2400" dirty="0" smtClean="0">
                <a:solidFill>
                  <a:srgbClr val="231F20"/>
                </a:solidFill>
              </a:rPr>
              <a:t>.</a:t>
            </a:r>
            <a:endParaRPr lang="tr-TR" sz="2400" dirty="0">
              <a:solidFill>
                <a:srgbClr val="231F2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779" y="2840864"/>
            <a:ext cx="4942410" cy="3137271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801749" y="2204633"/>
            <a:ext cx="7356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Egzersiz yapmak ve açık havada oyunlar oynamak</a:t>
            </a:r>
          </a:p>
          <a:p>
            <a:r>
              <a:rPr lang="tr-TR" sz="2400" dirty="0">
                <a:solidFill>
                  <a:srgbClr val="231F20"/>
                </a:solidFill>
              </a:rPr>
              <a:t>kaslarımızı güçlendirir</a:t>
            </a:r>
            <a:r>
              <a:rPr lang="tr-TR" sz="2400" dirty="0" smtClean="0">
                <a:solidFill>
                  <a:srgbClr val="231F20"/>
                </a:solidFill>
              </a:rPr>
              <a:t>.</a:t>
            </a:r>
            <a:endParaRPr lang="tr-TR" sz="2400" dirty="0">
              <a:solidFill>
                <a:srgbClr val="231F2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01750" y="332276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solidFill>
                  <a:srgbClr val="231F20"/>
                </a:solidFill>
              </a:rPr>
              <a:t>Spor yaptıkça daha mutlu oluruz, yaşama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sevincimiz artar ve etrafımıza</a:t>
            </a:r>
          </a:p>
          <a:p>
            <a:r>
              <a:rPr lang="tr-TR" sz="2400" dirty="0">
                <a:solidFill>
                  <a:srgbClr val="231F20"/>
                </a:solidFill>
              </a:rPr>
              <a:t>pozitif enerji veririz.</a:t>
            </a:r>
          </a:p>
        </p:txBody>
      </p:sp>
    </p:spTree>
    <p:extLst>
      <p:ext uri="{BB962C8B-B14F-4D97-AF65-F5344CB8AC3E}">
        <p14:creationId xmlns:p14="http://schemas.microsoft.com/office/powerpoint/2010/main" val="7067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5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  <p:bldP spid="82" grpId="0"/>
      <p:bldP spid="2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53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6856406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493" y="537949"/>
            <a:ext cx="2754955" cy="578369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6569" y="917848"/>
            <a:ext cx="1417500" cy="1496250"/>
          </a:xfrm>
          <a:prstGeom prst="rect">
            <a:avLst/>
          </a:prstGeom>
        </p:spPr>
      </p:pic>
      <p:sp>
        <p:nvSpPr>
          <p:cNvPr id="94" name="Metin kutusu 93"/>
          <p:cNvSpPr txBox="1"/>
          <p:nvPr/>
        </p:nvSpPr>
        <p:spPr>
          <a:xfrm>
            <a:off x="6653911" y="416476"/>
            <a:ext cx="48191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>
                <a:solidFill>
                  <a:srgbClr val="E61F4F"/>
                </a:solidFill>
              </a:rPr>
              <a:t>Diyelim ki çok koştuk, yorulduk</a:t>
            </a:r>
          </a:p>
          <a:p>
            <a:r>
              <a:rPr lang="tr-TR" sz="2800" b="1" dirty="0">
                <a:solidFill>
                  <a:srgbClr val="E61F4F"/>
                </a:solidFill>
              </a:rPr>
              <a:t>ve terledik. Sonrasında neler</a:t>
            </a:r>
          </a:p>
          <a:p>
            <a:r>
              <a:rPr lang="tr-TR" sz="2800" b="1" dirty="0">
                <a:solidFill>
                  <a:srgbClr val="E61F4F"/>
                </a:solidFill>
              </a:rPr>
              <a:t>yapmalıyız? Haydi yazalım!</a:t>
            </a:r>
          </a:p>
        </p:txBody>
      </p:sp>
      <p:sp>
        <p:nvSpPr>
          <p:cNvPr id="95" name="Dikdörtgen 94"/>
          <p:cNvSpPr/>
          <p:nvPr/>
        </p:nvSpPr>
        <p:spPr>
          <a:xfrm>
            <a:off x="6653911" y="2214137"/>
            <a:ext cx="44698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231F20"/>
                </a:solidFill>
              </a:rPr>
              <a:t>. . . . . . . . . . . . . . . . . . . . . . . . . . . . . . . . . . . . </a:t>
            </a:r>
            <a:endParaRPr lang="tr-TR" sz="2000" dirty="0" smtClean="0">
              <a:solidFill>
                <a:srgbClr val="231F20"/>
              </a:solidFill>
            </a:endParaRPr>
          </a:p>
          <a:p>
            <a:r>
              <a:rPr lang="tr-TR" sz="2000" dirty="0">
                <a:solidFill>
                  <a:srgbClr val="231F20"/>
                </a:solidFill>
              </a:rPr>
              <a:t>. . . . . . . . . . . . . . . . . . . . . . . . . . . . . . . . . . . . </a:t>
            </a:r>
          </a:p>
          <a:p>
            <a:r>
              <a:rPr lang="tr-TR" sz="2000" dirty="0">
                <a:solidFill>
                  <a:srgbClr val="231F20"/>
                </a:solidFill>
              </a:rPr>
              <a:t>. . . . . . . . . . . . . . . . . . . . . . . . . . . . . . . . . . . . </a:t>
            </a:r>
          </a:p>
          <a:p>
            <a:r>
              <a:rPr lang="tr-TR" sz="2000" dirty="0">
                <a:solidFill>
                  <a:srgbClr val="231F20"/>
                </a:solidFill>
              </a:rPr>
              <a:t>. . . . . . . . . . . . . . . . . . . . . . . . . . . . . . . . . . . . </a:t>
            </a:r>
          </a:p>
          <a:p>
            <a:r>
              <a:rPr lang="tr-TR" sz="2000" dirty="0">
                <a:solidFill>
                  <a:srgbClr val="231F20"/>
                </a:solidFill>
              </a:rPr>
              <a:t>. . . . . . . . . . . . . . . . . . . . . . . . . . . . . . . . . . . . </a:t>
            </a:r>
          </a:p>
        </p:txBody>
      </p:sp>
    </p:spTree>
    <p:extLst>
      <p:ext uri="{BB962C8B-B14F-4D97-AF65-F5344CB8AC3E}">
        <p14:creationId xmlns:p14="http://schemas.microsoft.com/office/powerpoint/2010/main" val="34384699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94" grpId="0"/>
      <p:bldP spid="9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54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676622" y="499750"/>
            <a:ext cx="7195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E61F4F"/>
                </a:solidFill>
              </a:rPr>
              <a:t>Kim Sevmez Mışıl Mışıl Bir Uyku?</a:t>
            </a:r>
            <a:endParaRPr lang="tr-TR" sz="4000" b="1" dirty="0">
              <a:solidFill>
                <a:srgbClr val="E61F4F"/>
              </a:solidFill>
            </a:endParaRPr>
          </a:p>
        </p:txBody>
      </p:sp>
      <p:sp>
        <p:nvSpPr>
          <p:cNvPr id="82" name="Dikdörtgen 81"/>
          <p:cNvSpPr/>
          <p:nvPr/>
        </p:nvSpPr>
        <p:spPr>
          <a:xfrm>
            <a:off x="696592" y="1435637"/>
            <a:ext cx="74613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231F20"/>
                </a:solidFill>
              </a:rPr>
              <a:t>Arkadaşlar! Uyku yemek-içmek kadar önemlidir. Uyku sayesinde</a:t>
            </a:r>
          </a:p>
          <a:p>
            <a:r>
              <a:rPr lang="tr-TR" sz="2000" dirty="0">
                <a:solidFill>
                  <a:srgbClr val="231F20"/>
                </a:solidFill>
              </a:rPr>
              <a:t>bedenimiz dinlenir, zihnimiz yenilenir. Çocuklar uyudukça büyürler.</a:t>
            </a:r>
          </a:p>
          <a:p>
            <a:r>
              <a:rPr lang="tr-TR" sz="2000" dirty="0">
                <a:solidFill>
                  <a:srgbClr val="231F20"/>
                </a:solidFill>
              </a:rPr>
              <a:t>Peki çocuklar ne kadar uyumalılar biliyor musunuz?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676622" y="2519855"/>
            <a:ext cx="2628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231F20"/>
                </a:solidFill>
              </a:rPr>
              <a:t>En az 10-12 saat.</a:t>
            </a:r>
          </a:p>
        </p:txBody>
      </p:sp>
      <p:sp>
        <p:nvSpPr>
          <p:cNvPr id="29" name="Dikdörtgen 28"/>
          <p:cNvSpPr/>
          <p:nvPr/>
        </p:nvSpPr>
        <p:spPr>
          <a:xfrm>
            <a:off x="696592" y="3224356"/>
            <a:ext cx="5549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231F20"/>
                </a:solidFill>
              </a:rPr>
              <a:t>Gereğinden az ya da çok uyumak sağlıklı değildir.</a:t>
            </a:r>
          </a:p>
          <a:p>
            <a:r>
              <a:rPr lang="tr-TR" sz="2000" dirty="0">
                <a:solidFill>
                  <a:srgbClr val="231F20"/>
                </a:solidFill>
              </a:rPr>
              <a:t>En sağlıklı olan erken uyuyup erken uyanmaktır.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753" y="2358967"/>
            <a:ext cx="2938436" cy="297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0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  <p:bldP spid="82" grpId="0"/>
      <p:bldP spid="17" grpId="0"/>
      <p:bldP spid="2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55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3738368" y="499750"/>
            <a:ext cx="4715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E61F4F"/>
                </a:solidFill>
              </a:rPr>
              <a:t>İyi Bir Uyku İçin …</a:t>
            </a:r>
            <a:endParaRPr lang="tr-TR" sz="4800" b="1" dirty="0">
              <a:solidFill>
                <a:srgbClr val="E61F4F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196" y="1552508"/>
            <a:ext cx="4167609" cy="4202340"/>
          </a:xfrm>
          <a:prstGeom prst="rect">
            <a:avLst/>
          </a:prstGeom>
        </p:spPr>
      </p:pic>
      <p:grpSp>
        <p:nvGrpSpPr>
          <p:cNvPr id="6" name="Grup 5"/>
          <p:cNvGrpSpPr/>
          <p:nvPr/>
        </p:nvGrpSpPr>
        <p:grpSpPr>
          <a:xfrm>
            <a:off x="580900" y="1650912"/>
            <a:ext cx="3115471" cy="707886"/>
            <a:chOff x="580900" y="1650912"/>
            <a:chExt cx="3115471" cy="707886"/>
          </a:xfrm>
        </p:grpSpPr>
        <p:pic>
          <p:nvPicPr>
            <p:cNvPr id="3" name="Resim 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0900" y="1717453"/>
              <a:ext cx="225000" cy="236250"/>
            </a:xfrm>
            <a:prstGeom prst="rect">
              <a:avLst/>
            </a:prstGeom>
          </p:spPr>
        </p:pic>
        <p:sp>
          <p:nvSpPr>
            <p:cNvPr id="5" name="Dikdörtgen 4"/>
            <p:cNvSpPr/>
            <p:nvPr/>
          </p:nvSpPr>
          <p:spPr>
            <a:xfrm>
              <a:off x="805900" y="1650912"/>
              <a:ext cx="289047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rgbClr val="231F20"/>
                  </a:solidFill>
                </a:rPr>
                <a:t>Mümkün olduğunca</a:t>
              </a:r>
            </a:p>
            <a:p>
              <a:r>
                <a:rPr lang="tr-TR" sz="2000" b="1" dirty="0">
                  <a:solidFill>
                    <a:srgbClr val="231F20"/>
                  </a:solidFill>
                </a:rPr>
                <a:t>karanlık bir ortamda uyu!</a:t>
              </a: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863205" y="2999734"/>
            <a:ext cx="2911120" cy="707886"/>
            <a:chOff x="863205" y="2999734"/>
            <a:chExt cx="2911120" cy="707886"/>
          </a:xfrm>
        </p:grpSpPr>
        <p:pic>
          <p:nvPicPr>
            <p:cNvPr id="25" name="Resim 2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3205" y="3066275"/>
              <a:ext cx="225000" cy="236250"/>
            </a:xfrm>
            <a:prstGeom prst="rect">
              <a:avLst/>
            </a:prstGeom>
          </p:spPr>
        </p:pic>
        <p:sp>
          <p:nvSpPr>
            <p:cNvPr id="26" name="Dikdörtgen 25"/>
            <p:cNvSpPr/>
            <p:nvPr/>
          </p:nvSpPr>
          <p:spPr>
            <a:xfrm>
              <a:off x="1088205" y="2999734"/>
              <a:ext cx="268612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rgbClr val="231F20"/>
                  </a:solidFill>
                </a:rPr>
                <a:t>Gün içerisinde</a:t>
              </a:r>
            </a:p>
            <a:p>
              <a:r>
                <a:rPr lang="tr-TR" sz="2000" b="1" dirty="0">
                  <a:solidFill>
                    <a:srgbClr val="231F20"/>
                  </a:solidFill>
                </a:rPr>
                <a:t>bol fiziksel aktivite yap!</a:t>
              </a:r>
            </a:p>
          </p:txBody>
        </p:sp>
      </p:grpSp>
      <p:grpSp>
        <p:nvGrpSpPr>
          <p:cNvPr id="8" name="Grup 7"/>
          <p:cNvGrpSpPr/>
          <p:nvPr/>
        </p:nvGrpSpPr>
        <p:grpSpPr>
          <a:xfrm>
            <a:off x="1179944" y="4370675"/>
            <a:ext cx="2809362" cy="707886"/>
            <a:chOff x="1179944" y="4370675"/>
            <a:chExt cx="2809362" cy="707886"/>
          </a:xfrm>
        </p:grpSpPr>
        <p:pic>
          <p:nvPicPr>
            <p:cNvPr id="27" name="Resim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79944" y="4437216"/>
              <a:ext cx="225000" cy="236250"/>
            </a:xfrm>
            <a:prstGeom prst="rect">
              <a:avLst/>
            </a:prstGeom>
          </p:spPr>
        </p:pic>
        <p:sp>
          <p:nvSpPr>
            <p:cNvPr id="28" name="Dikdörtgen 27"/>
            <p:cNvSpPr/>
            <p:nvPr/>
          </p:nvSpPr>
          <p:spPr>
            <a:xfrm>
              <a:off x="1404944" y="4370675"/>
              <a:ext cx="258436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rgbClr val="231F20"/>
                  </a:solidFill>
                </a:rPr>
                <a:t>Gazlı ve şekerli</a:t>
              </a:r>
            </a:p>
            <a:p>
              <a:r>
                <a:rPr lang="tr-TR" sz="2000" b="1" dirty="0">
                  <a:solidFill>
                    <a:srgbClr val="231F20"/>
                  </a:solidFill>
                </a:rPr>
                <a:t>içeceklerden uzak dur!</a:t>
              </a:r>
            </a:p>
          </p:txBody>
        </p:sp>
      </p:grpSp>
      <p:grpSp>
        <p:nvGrpSpPr>
          <p:cNvPr id="9" name="Grup 8"/>
          <p:cNvGrpSpPr/>
          <p:nvPr/>
        </p:nvGrpSpPr>
        <p:grpSpPr>
          <a:xfrm>
            <a:off x="8550034" y="1647767"/>
            <a:ext cx="2935357" cy="707886"/>
            <a:chOff x="8550034" y="1647767"/>
            <a:chExt cx="2935357" cy="707886"/>
          </a:xfrm>
        </p:grpSpPr>
        <p:pic>
          <p:nvPicPr>
            <p:cNvPr id="29" name="Resim 2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0034" y="1714308"/>
              <a:ext cx="225000" cy="236250"/>
            </a:xfrm>
            <a:prstGeom prst="rect">
              <a:avLst/>
            </a:prstGeom>
          </p:spPr>
        </p:pic>
        <p:sp>
          <p:nvSpPr>
            <p:cNvPr id="41" name="Dikdörtgen 40"/>
            <p:cNvSpPr/>
            <p:nvPr/>
          </p:nvSpPr>
          <p:spPr>
            <a:xfrm>
              <a:off x="8775034" y="1647767"/>
              <a:ext cx="271035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rgbClr val="231F20"/>
                  </a:solidFill>
                </a:rPr>
                <a:t>Uykudan kısa bir</a:t>
              </a:r>
            </a:p>
            <a:p>
              <a:r>
                <a:rPr lang="tr-TR" sz="2000" b="1" dirty="0">
                  <a:solidFill>
                    <a:srgbClr val="231F20"/>
                  </a:solidFill>
                </a:rPr>
                <a:t>süre önce yemek yeme!</a:t>
              </a:r>
            </a:p>
          </p:txBody>
        </p:sp>
      </p:grpSp>
      <p:grpSp>
        <p:nvGrpSpPr>
          <p:cNvPr id="10" name="Grup 9"/>
          <p:cNvGrpSpPr/>
          <p:nvPr/>
        </p:nvGrpSpPr>
        <p:grpSpPr>
          <a:xfrm>
            <a:off x="8496544" y="2999734"/>
            <a:ext cx="2074737" cy="400110"/>
            <a:chOff x="8496544" y="2999734"/>
            <a:chExt cx="2074737" cy="400110"/>
          </a:xfrm>
        </p:grpSpPr>
        <p:pic>
          <p:nvPicPr>
            <p:cNvPr id="42" name="Resim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96544" y="3066275"/>
              <a:ext cx="225000" cy="236250"/>
            </a:xfrm>
            <a:prstGeom prst="rect">
              <a:avLst/>
            </a:prstGeom>
          </p:spPr>
        </p:pic>
        <p:sp>
          <p:nvSpPr>
            <p:cNvPr id="43" name="Dikdörtgen 42"/>
            <p:cNvSpPr/>
            <p:nvPr/>
          </p:nvSpPr>
          <p:spPr>
            <a:xfrm>
              <a:off x="8721544" y="2999734"/>
              <a:ext cx="184973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rgbClr val="231F20"/>
                  </a:solidFill>
                </a:rPr>
                <a:t>Gece erken yat!</a:t>
              </a:r>
            </a:p>
          </p:txBody>
        </p:sp>
      </p:grpSp>
      <p:grpSp>
        <p:nvGrpSpPr>
          <p:cNvPr id="11" name="Grup 10"/>
          <p:cNvGrpSpPr/>
          <p:nvPr/>
        </p:nvGrpSpPr>
        <p:grpSpPr>
          <a:xfrm>
            <a:off x="8447251" y="4001343"/>
            <a:ext cx="2297490" cy="400110"/>
            <a:chOff x="8447251" y="4001343"/>
            <a:chExt cx="2297490" cy="400110"/>
          </a:xfrm>
        </p:grpSpPr>
        <p:pic>
          <p:nvPicPr>
            <p:cNvPr id="44" name="Resim 4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47251" y="4067884"/>
              <a:ext cx="225000" cy="236250"/>
            </a:xfrm>
            <a:prstGeom prst="rect">
              <a:avLst/>
            </a:prstGeom>
          </p:spPr>
        </p:pic>
        <p:sp>
          <p:nvSpPr>
            <p:cNvPr id="45" name="Dikdörtgen 44"/>
            <p:cNvSpPr/>
            <p:nvPr/>
          </p:nvSpPr>
          <p:spPr>
            <a:xfrm>
              <a:off x="8672251" y="4001343"/>
              <a:ext cx="20724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rgbClr val="231F20"/>
                  </a:solidFill>
                </a:rPr>
                <a:t>Sabah erken kalk!</a:t>
              </a:r>
            </a:p>
          </p:txBody>
        </p:sp>
      </p:grpSp>
      <p:grpSp>
        <p:nvGrpSpPr>
          <p:cNvPr id="12" name="Grup 11"/>
          <p:cNvGrpSpPr/>
          <p:nvPr/>
        </p:nvGrpSpPr>
        <p:grpSpPr>
          <a:xfrm>
            <a:off x="7954805" y="4946277"/>
            <a:ext cx="3299111" cy="707886"/>
            <a:chOff x="7954805" y="4946277"/>
            <a:chExt cx="3299111" cy="707886"/>
          </a:xfrm>
        </p:grpSpPr>
        <p:pic>
          <p:nvPicPr>
            <p:cNvPr id="46" name="Resim 4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54805" y="5012818"/>
              <a:ext cx="225000" cy="236250"/>
            </a:xfrm>
            <a:prstGeom prst="rect">
              <a:avLst/>
            </a:prstGeom>
          </p:spPr>
        </p:pic>
        <p:sp>
          <p:nvSpPr>
            <p:cNvPr id="47" name="Dikdörtgen 46"/>
            <p:cNvSpPr/>
            <p:nvPr/>
          </p:nvSpPr>
          <p:spPr>
            <a:xfrm>
              <a:off x="8179805" y="4946277"/>
              <a:ext cx="307411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2000" b="1" dirty="0">
                  <a:solidFill>
                    <a:srgbClr val="231F20"/>
                  </a:solidFill>
                </a:rPr>
                <a:t>Akşam yemeğinde hafif</a:t>
              </a:r>
            </a:p>
            <a:p>
              <a:r>
                <a:rPr lang="tr-TR" sz="2000" b="1" dirty="0">
                  <a:solidFill>
                    <a:srgbClr val="231F20"/>
                  </a:solidFill>
                </a:rPr>
                <a:t>şeyler yemeye özen göster!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1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5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3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56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3621446" y="499750"/>
            <a:ext cx="4949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E61F4F"/>
                </a:solidFill>
              </a:rPr>
              <a:t>Güzel Bir Uyku İçin</a:t>
            </a:r>
            <a:endParaRPr lang="tr-TR" sz="4800" b="1" dirty="0">
              <a:solidFill>
                <a:srgbClr val="E61F4F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6000" y="2274945"/>
            <a:ext cx="2880000" cy="28800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3542" y="3275646"/>
            <a:ext cx="796802" cy="895376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031392" y="1278108"/>
            <a:ext cx="21292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/>
              <a:t>Uykudan önce</a:t>
            </a:r>
          </a:p>
          <a:p>
            <a:pPr algn="ctr"/>
            <a:r>
              <a:rPr lang="tr-TR" sz="2400" dirty="0"/>
              <a:t>yemek yeme</a:t>
            </a:r>
          </a:p>
        </p:txBody>
      </p:sp>
      <p:sp>
        <p:nvSpPr>
          <p:cNvPr id="48" name="Dikdörtgen 47"/>
          <p:cNvSpPr/>
          <p:nvPr/>
        </p:nvSpPr>
        <p:spPr>
          <a:xfrm>
            <a:off x="4644282" y="5152897"/>
            <a:ext cx="2903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/>
              <a:t>Gece erken yat ve</a:t>
            </a:r>
          </a:p>
          <a:p>
            <a:pPr algn="ctr"/>
            <a:r>
              <a:rPr lang="tr-TR" sz="2400" dirty="0"/>
              <a:t>sabah erken kalk</a:t>
            </a:r>
          </a:p>
        </p:txBody>
      </p:sp>
      <p:sp>
        <p:nvSpPr>
          <p:cNvPr id="49" name="Dikdörtgen 48"/>
          <p:cNvSpPr/>
          <p:nvPr/>
        </p:nvSpPr>
        <p:spPr>
          <a:xfrm>
            <a:off x="7536000" y="3261669"/>
            <a:ext cx="28139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Mümkün</a:t>
            </a:r>
          </a:p>
          <a:p>
            <a:r>
              <a:rPr lang="tr-TR" sz="2400" dirty="0"/>
              <a:t>olduğunca karanlık</a:t>
            </a:r>
          </a:p>
          <a:p>
            <a:r>
              <a:rPr lang="tr-TR" sz="2400" dirty="0"/>
              <a:t>bir ortamda uyu</a:t>
            </a:r>
          </a:p>
        </p:txBody>
      </p:sp>
      <p:sp>
        <p:nvSpPr>
          <p:cNvPr id="50" name="Dikdörtgen 49"/>
          <p:cNvSpPr/>
          <p:nvPr/>
        </p:nvSpPr>
        <p:spPr>
          <a:xfrm>
            <a:off x="2557299" y="3295225"/>
            <a:ext cx="20987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2400" dirty="0"/>
              <a:t>Uykudan önce</a:t>
            </a:r>
          </a:p>
          <a:p>
            <a:pPr algn="r"/>
            <a:r>
              <a:rPr lang="tr-TR" sz="2400" dirty="0"/>
              <a:t>odandaki fişleri</a:t>
            </a:r>
          </a:p>
          <a:p>
            <a:pPr algn="r"/>
            <a:r>
              <a:rPr lang="tr-TR" sz="2400" dirty="0"/>
              <a:t>prizinden çıkar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499" y="473685"/>
            <a:ext cx="3162257" cy="5400000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84775" y="462755"/>
            <a:ext cx="3754506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5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8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5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  <p:bldP spid="7" grpId="0"/>
      <p:bldP spid="48" grpId="0"/>
      <p:bldP spid="49" grpId="0"/>
      <p:bldP spid="5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1806" y="696355"/>
            <a:ext cx="5550130" cy="6200145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57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676622" y="499750"/>
            <a:ext cx="71901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E61F4F"/>
                </a:solidFill>
              </a:rPr>
              <a:t>Doktorlar Beni Sever ve İyileştirir</a:t>
            </a:r>
            <a:endParaRPr lang="tr-TR" sz="4000" b="1" dirty="0">
              <a:solidFill>
                <a:srgbClr val="E61F4F"/>
              </a:solidFill>
            </a:endParaRPr>
          </a:p>
        </p:txBody>
      </p:sp>
      <p:sp>
        <p:nvSpPr>
          <p:cNvPr id="82" name="Dikdörtgen 81"/>
          <p:cNvSpPr/>
          <p:nvPr/>
        </p:nvSpPr>
        <p:spPr>
          <a:xfrm>
            <a:off x="696592" y="1388545"/>
            <a:ext cx="7625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solidFill>
                  <a:srgbClr val="231F20"/>
                </a:solidFill>
              </a:rPr>
              <a:t>Yoksa doktorlardan korkuyor musunuz?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677689" y="3796427"/>
            <a:ext cx="6397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solidFill>
                  <a:srgbClr val="231F20"/>
                </a:solidFill>
              </a:rPr>
              <a:t>Doktorlar </a:t>
            </a:r>
            <a:r>
              <a:rPr lang="tr-TR" sz="2000" dirty="0">
                <a:solidFill>
                  <a:srgbClr val="231F20"/>
                </a:solidFill>
              </a:rPr>
              <a:t>olmasaydı hepimiz hasta olur ve acı çekerdik.</a:t>
            </a:r>
          </a:p>
          <a:p>
            <a:r>
              <a:rPr lang="tr-TR" sz="2000" dirty="0">
                <a:solidFill>
                  <a:srgbClr val="231F20"/>
                </a:solidFill>
              </a:rPr>
              <a:t>Belki de hiç iyileşemezdik, değil mi?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96591" y="2076677"/>
            <a:ext cx="76252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solidFill>
                  <a:srgbClr val="231F20"/>
                </a:solidFill>
              </a:rPr>
              <a:t>Eğer bir doktor size iğne yaptıysa, bir başka doktor </a:t>
            </a:r>
            <a:r>
              <a:rPr lang="tr-TR" sz="2000" dirty="0" smtClean="0">
                <a:solidFill>
                  <a:srgbClr val="231F20"/>
                </a:solidFill>
              </a:rPr>
              <a:t>dişinizi</a:t>
            </a:r>
          </a:p>
          <a:p>
            <a:r>
              <a:rPr lang="tr-TR" sz="2000" dirty="0" smtClean="0">
                <a:solidFill>
                  <a:srgbClr val="231F20"/>
                </a:solidFill>
              </a:rPr>
              <a:t>çektiyse, ya </a:t>
            </a:r>
            <a:r>
              <a:rPr lang="tr-TR" sz="2000" dirty="0">
                <a:solidFill>
                  <a:srgbClr val="231F20"/>
                </a:solidFill>
              </a:rPr>
              <a:t>da özel aletlerle burnunuza kulağınıza </a:t>
            </a:r>
            <a:r>
              <a:rPr lang="tr-TR" sz="2000" dirty="0" smtClean="0">
                <a:solidFill>
                  <a:srgbClr val="231F20"/>
                </a:solidFill>
              </a:rPr>
              <a:t>baktılarsa</a:t>
            </a:r>
          </a:p>
          <a:p>
            <a:r>
              <a:rPr lang="tr-TR" sz="2000" dirty="0" smtClean="0">
                <a:solidFill>
                  <a:srgbClr val="231F20"/>
                </a:solidFill>
              </a:rPr>
              <a:t>belki doktordan korkuyor </a:t>
            </a:r>
            <a:r>
              <a:rPr lang="tr-TR" sz="2000" dirty="0">
                <a:solidFill>
                  <a:srgbClr val="231F20"/>
                </a:solidFill>
              </a:rPr>
              <a:t>olabilirsiniz. Ama </a:t>
            </a:r>
            <a:r>
              <a:rPr lang="tr-TR" sz="2000" dirty="0" smtClean="0">
                <a:solidFill>
                  <a:srgbClr val="231F20"/>
                </a:solidFill>
              </a:rPr>
              <a:t>doktordan</a:t>
            </a:r>
          </a:p>
          <a:p>
            <a:r>
              <a:rPr lang="tr-TR" sz="2000" dirty="0" smtClean="0">
                <a:solidFill>
                  <a:srgbClr val="231F20"/>
                </a:solidFill>
              </a:rPr>
              <a:t>korkmanıza </a:t>
            </a:r>
            <a:r>
              <a:rPr lang="tr-TR" sz="2000" dirty="0">
                <a:solidFill>
                  <a:srgbClr val="231F20"/>
                </a:solidFill>
              </a:rPr>
              <a:t>hiç gerek </a:t>
            </a:r>
            <a:r>
              <a:rPr lang="tr-TR" sz="2000" dirty="0" smtClean="0">
                <a:solidFill>
                  <a:srgbClr val="231F20"/>
                </a:solidFill>
              </a:rPr>
              <a:t>yok! Çünkü </a:t>
            </a:r>
            <a:r>
              <a:rPr lang="tr-TR" sz="2000" dirty="0">
                <a:solidFill>
                  <a:srgbClr val="231F20"/>
                </a:solidFill>
              </a:rPr>
              <a:t>onlar bizi </a:t>
            </a:r>
            <a:r>
              <a:rPr lang="tr-TR" sz="2000" dirty="0" smtClean="0">
                <a:solidFill>
                  <a:srgbClr val="231F20"/>
                </a:solidFill>
              </a:rPr>
              <a:t>iyileştirmek</a:t>
            </a:r>
          </a:p>
          <a:p>
            <a:r>
              <a:rPr lang="tr-TR" sz="2000" dirty="0" smtClean="0">
                <a:solidFill>
                  <a:srgbClr val="231F20"/>
                </a:solidFill>
              </a:rPr>
              <a:t>için </a:t>
            </a:r>
            <a:r>
              <a:rPr lang="tr-TR" sz="2000" dirty="0">
                <a:solidFill>
                  <a:srgbClr val="231F20"/>
                </a:solidFill>
              </a:rPr>
              <a:t>çalışırlar.</a:t>
            </a:r>
          </a:p>
        </p:txBody>
      </p:sp>
    </p:spTree>
    <p:extLst>
      <p:ext uri="{BB962C8B-B14F-4D97-AF65-F5344CB8AC3E}">
        <p14:creationId xmlns:p14="http://schemas.microsoft.com/office/powerpoint/2010/main" val="346017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  <p:bldP spid="82" grpId="0"/>
      <p:bldP spid="17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" y="0"/>
            <a:ext cx="12189941" cy="6858000"/>
          </a:xfrm>
          <a:prstGeom prst="rect">
            <a:avLst/>
          </a:prstGeom>
        </p:spPr>
      </p:pic>
      <p:grpSp>
        <p:nvGrpSpPr>
          <p:cNvPr id="6" name="Grup 5"/>
          <p:cNvGrpSpPr/>
          <p:nvPr/>
        </p:nvGrpSpPr>
        <p:grpSpPr>
          <a:xfrm>
            <a:off x="7455601" y="5179655"/>
            <a:ext cx="4094135" cy="1085133"/>
            <a:chOff x="205196" y="5447051"/>
            <a:chExt cx="4094135" cy="1085133"/>
          </a:xfrm>
        </p:grpSpPr>
        <p:pic>
          <p:nvPicPr>
            <p:cNvPr id="18" name="Resim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96" y="5447051"/>
              <a:ext cx="2266626" cy="1080000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30013" y="5690625"/>
              <a:ext cx="841559" cy="841559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768783" y="5690624"/>
              <a:ext cx="530548" cy="841559"/>
            </a:xfrm>
            <a:prstGeom prst="rect">
              <a:avLst/>
            </a:prstGeom>
          </p:spPr>
        </p:pic>
      </p:grpSp>
      <p:pic>
        <p:nvPicPr>
          <p:cNvPr id="58" name="Resim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1249" y="643452"/>
            <a:ext cx="641250" cy="641250"/>
          </a:xfrm>
          <a:prstGeom prst="rect">
            <a:avLst/>
          </a:prstGeom>
        </p:spPr>
      </p:pic>
      <p:pic>
        <p:nvPicPr>
          <p:cNvPr id="59" name="Resim 5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47696" y="677202"/>
            <a:ext cx="596250" cy="573750"/>
          </a:xfrm>
          <a:prstGeom prst="rect">
            <a:avLst/>
          </a:prstGeom>
        </p:spPr>
      </p:pic>
      <p:pic>
        <p:nvPicPr>
          <p:cNvPr id="60" name="Resim 5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9143" y="677202"/>
            <a:ext cx="663750" cy="573750"/>
          </a:xfrm>
          <a:prstGeom prst="rect">
            <a:avLst/>
          </a:prstGeom>
        </p:spPr>
      </p:pic>
      <p:pic>
        <p:nvPicPr>
          <p:cNvPr id="61" name="Resim 6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18090" y="643452"/>
            <a:ext cx="483750" cy="64125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0" y="3641910"/>
            <a:ext cx="12192000" cy="924026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6273" y="290297"/>
            <a:ext cx="2717871" cy="6277406"/>
          </a:xfrm>
          <a:prstGeom prst="rect">
            <a:avLst/>
          </a:prstGeom>
        </p:spPr>
      </p:pic>
      <p:sp>
        <p:nvSpPr>
          <p:cNvPr id="25" name="Dikdörtgen 24"/>
          <p:cNvSpPr/>
          <p:nvPr/>
        </p:nvSpPr>
        <p:spPr>
          <a:xfrm>
            <a:off x="8191505" y="3749980"/>
            <a:ext cx="3471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Teşekkür ederiz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26" name="Resim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00968" y="5331779"/>
            <a:ext cx="2068672" cy="775752"/>
          </a:xfrm>
          <a:prstGeom prst="rect">
            <a:avLst/>
          </a:prstGeom>
        </p:spPr>
      </p:pic>
      <p:grpSp>
        <p:nvGrpSpPr>
          <p:cNvPr id="16" name="Grup 15"/>
          <p:cNvGrpSpPr/>
          <p:nvPr/>
        </p:nvGrpSpPr>
        <p:grpSpPr>
          <a:xfrm>
            <a:off x="4329898" y="1035782"/>
            <a:ext cx="5597563" cy="2384520"/>
            <a:chOff x="4870756" y="1889177"/>
            <a:chExt cx="6271619" cy="2671662"/>
          </a:xfrm>
        </p:grpSpPr>
        <p:sp>
          <p:nvSpPr>
            <p:cNvPr id="17" name="Dikdörtgen 16"/>
            <p:cNvSpPr/>
            <p:nvPr/>
          </p:nvSpPr>
          <p:spPr>
            <a:xfrm>
              <a:off x="4870756" y="1889177"/>
              <a:ext cx="6096000" cy="15696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9500" b="1" dirty="0" err="1" smtClean="0">
                  <a:solidFill>
                    <a:srgbClr val="11A74F"/>
                  </a:solidFill>
                </a:rPr>
                <a:t>Yeşilcan’la</a:t>
              </a:r>
              <a:endParaRPr lang="tr-TR" sz="9500" b="1" dirty="0">
                <a:solidFill>
                  <a:srgbClr val="11A74F"/>
                </a:solidFill>
              </a:endParaRPr>
            </a:p>
          </p:txBody>
        </p:sp>
        <p:sp>
          <p:nvSpPr>
            <p:cNvPr id="22" name="Dikdörtgen 21"/>
            <p:cNvSpPr/>
            <p:nvPr/>
          </p:nvSpPr>
          <p:spPr>
            <a:xfrm>
              <a:off x="5046376" y="2991179"/>
              <a:ext cx="6095999" cy="156966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tr-TR" sz="9500" b="1" dirty="0" smtClean="0">
                  <a:solidFill>
                    <a:srgbClr val="EE742D"/>
                  </a:solidFill>
                </a:rPr>
                <a:t>Sağlıcakla</a:t>
              </a:r>
              <a:endParaRPr lang="tr-TR" sz="9500" b="1" dirty="0">
                <a:solidFill>
                  <a:srgbClr val="EE742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0891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2" y="6022145"/>
              <a:ext cx="39305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24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2" name="Grup 1"/>
          <p:cNvGrpSpPr/>
          <p:nvPr/>
        </p:nvGrpSpPr>
        <p:grpSpPr>
          <a:xfrm>
            <a:off x="6479677" y="1857585"/>
            <a:ext cx="3953838" cy="2419776"/>
            <a:chOff x="6479677" y="1857585"/>
            <a:chExt cx="3953838" cy="2419776"/>
          </a:xfrm>
        </p:grpSpPr>
        <p:sp>
          <p:nvSpPr>
            <p:cNvPr id="13" name="Metin kutusu 12"/>
            <p:cNvSpPr txBox="1"/>
            <p:nvPr/>
          </p:nvSpPr>
          <p:spPr>
            <a:xfrm>
              <a:off x="7469429" y="1857585"/>
              <a:ext cx="20377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3600" b="1" dirty="0" smtClean="0">
                  <a:solidFill>
                    <a:srgbClr val="231F20"/>
                  </a:solidFill>
                </a:rPr>
                <a:t>4 Yapraklı</a:t>
              </a:r>
              <a:endParaRPr lang="tr-TR" sz="3600" b="1" dirty="0">
                <a:solidFill>
                  <a:srgbClr val="231F20"/>
                </a:solidFill>
              </a:endParaRPr>
            </a:p>
          </p:txBody>
        </p:sp>
        <p:sp>
          <p:nvSpPr>
            <p:cNvPr id="27" name="Metin kutusu 26"/>
            <p:cNvSpPr txBox="1"/>
            <p:nvPr/>
          </p:nvSpPr>
          <p:spPr>
            <a:xfrm>
              <a:off x="6925919" y="2156972"/>
              <a:ext cx="306289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6000" b="1" dirty="0" smtClean="0">
                  <a:solidFill>
                    <a:srgbClr val="E61F4F"/>
                  </a:solidFill>
                </a:rPr>
                <a:t>Yoncanın</a:t>
              </a:r>
              <a:endParaRPr lang="tr-TR" sz="6000" b="1" dirty="0">
                <a:solidFill>
                  <a:srgbClr val="E61F4F"/>
                </a:solidFill>
              </a:endParaRPr>
            </a:p>
          </p:txBody>
        </p:sp>
        <p:sp>
          <p:nvSpPr>
            <p:cNvPr id="28" name="Metin kutusu 27"/>
            <p:cNvSpPr txBox="1"/>
            <p:nvPr/>
          </p:nvSpPr>
          <p:spPr>
            <a:xfrm>
              <a:off x="6479677" y="2892804"/>
              <a:ext cx="39538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3600" b="1" dirty="0" smtClean="0">
                  <a:solidFill>
                    <a:srgbClr val="E61F4F"/>
                  </a:solidFill>
                </a:rPr>
                <a:t>tüm yapraklarından</a:t>
              </a:r>
              <a:endParaRPr lang="tr-TR" sz="3600" b="1" dirty="0">
                <a:solidFill>
                  <a:srgbClr val="E61F4F"/>
                </a:solidFill>
              </a:endParaRPr>
            </a:p>
          </p:txBody>
        </p:sp>
        <p:sp>
          <p:nvSpPr>
            <p:cNvPr id="41" name="Metin kutusu 40"/>
            <p:cNvSpPr txBox="1"/>
            <p:nvPr/>
          </p:nvSpPr>
          <p:spPr>
            <a:xfrm>
              <a:off x="7164143" y="3261698"/>
              <a:ext cx="248433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6000" b="1" dirty="0" smtClean="0">
                  <a:solidFill>
                    <a:srgbClr val="E61F4F"/>
                  </a:solidFill>
                </a:rPr>
                <a:t>yiyelim</a:t>
              </a:r>
              <a:endParaRPr lang="tr-TR" sz="6000" b="1" dirty="0">
                <a:solidFill>
                  <a:srgbClr val="E61F4F"/>
                </a:solidFill>
              </a:endParaRPr>
            </a:p>
          </p:txBody>
        </p:sp>
      </p:grpSp>
      <p:sp>
        <p:nvSpPr>
          <p:cNvPr id="6" name="Freeform 5"/>
          <p:cNvSpPr>
            <a:spLocks/>
          </p:cNvSpPr>
          <p:nvPr/>
        </p:nvSpPr>
        <p:spPr bwMode="auto">
          <a:xfrm>
            <a:off x="3760788" y="1482725"/>
            <a:ext cx="93663" cy="266700"/>
          </a:xfrm>
          <a:custGeom>
            <a:avLst/>
            <a:gdLst>
              <a:gd name="T0" fmla="*/ 15 w 30"/>
              <a:gd name="T1" fmla="*/ 0 h 87"/>
              <a:gd name="T2" fmla="*/ 28 w 30"/>
              <a:gd name="T3" fmla="*/ 28 h 87"/>
              <a:gd name="T4" fmla="*/ 25 w 30"/>
              <a:gd name="T5" fmla="*/ 74 h 87"/>
              <a:gd name="T6" fmla="*/ 16 w 30"/>
              <a:gd name="T7" fmla="*/ 86 h 87"/>
              <a:gd name="T8" fmla="*/ 6 w 30"/>
              <a:gd name="T9" fmla="*/ 74 h 87"/>
              <a:gd name="T10" fmla="*/ 5 w 30"/>
              <a:gd name="T11" fmla="*/ 13 h 87"/>
              <a:gd name="T12" fmla="*/ 15 w 30"/>
              <a:gd name="T13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" h="87">
                <a:moveTo>
                  <a:pt x="15" y="0"/>
                </a:moveTo>
                <a:cubicBezTo>
                  <a:pt x="21" y="9"/>
                  <a:pt x="27" y="18"/>
                  <a:pt x="28" y="28"/>
                </a:cubicBezTo>
                <a:cubicBezTo>
                  <a:pt x="30" y="44"/>
                  <a:pt x="29" y="59"/>
                  <a:pt x="25" y="74"/>
                </a:cubicBezTo>
                <a:cubicBezTo>
                  <a:pt x="24" y="79"/>
                  <a:pt x="22" y="86"/>
                  <a:pt x="16" y="86"/>
                </a:cubicBezTo>
                <a:cubicBezTo>
                  <a:pt x="8" y="87"/>
                  <a:pt x="7" y="79"/>
                  <a:pt x="6" y="74"/>
                </a:cubicBezTo>
                <a:cubicBezTo>
                  <a:pt x="0" y="54"/>
                  <a:pt x="0" y="33"/>
                  <a:pt x="5" y="13"/>
                </a:cubicBezTo>
                <a:cubicBezTo>
                  <a:pt x="7" y="8"/>
                  <a:pt x="8" y="3"/>
                  <a:pt x="15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559175" y="1593850"/>
            <a:ext cx="155575" cy="242888"/>
          </a:xfrm>
          <a:custGeom>
            <a:avLst/>
            <a:gdLst>
              <a:gd name="T0" fmla="*/ 46 w 51"/>
              <a:gd name="T1" fmla="*/ 0 h 79"/>
              <a:gd name="T2" fmla="*/ 49 w 51"/>
              <a:gd name="T3" fmla="*/ 16 h 79"/>
              <a:gd name="T4" fmla="*/ 20 w 51"/>
              <a:gd name="T5" fmla="*/ 70 h 79"/>
              <a:gd name="T6" fmla="*/ 6 w 51"/>
              <a:gd name="T7" fmla="*/ 76 h 79"/>
              <a:gd name="T8" fmla="*/ 3 w 51"/>
              <a:gd name="T9" fmla="*/ 61 h 79"/>
              <a:gd name="T10" fmla="*/ 25 w 51"/>
              <a:gd name="T11" fmla="*/ 15 h 79"/>
              <a:gd name="T12" fmla="*/ 46 w 51"/>
              <a:gd name="T13" fmla="*/ 0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1" h="79">
                <a:moveTo>
                  <a:pt x="46" y="0"/>
                </a:moveTo>
                <a:cubicBezTo>
                  <a:pt x="51" y="6"/>
                  <a:pt x="50" y="11"/>
                  <a:pt x="49" y="16"/>
                </a:cubicBezTo>
                <a:cubicBezTo>
                  <a:pt x="44" y="37"/>
                  <a:pt x="35" y="55"/>
                  <a:pt x="20" y="70"/>
                </a:cubicBezTo>
                <a:cubicBezTo>
                  <a:pt x="16" y="74"/>
                  <a:pt x="12" y="79"/>
                  <a:pt x="6" y="76"/>
                </a:cubicBezTo>
                <a:cubicBezTo>
                  <a:pt x="0" y="73"/>
                  <a:pt x="2" y="66"/>
                  <a:pt x="3" y="61"/>
                </a:cubicBezTo>
                <a:cubicBezTo>
                  <a:pt x="7" y="44"/>
                  <a:pt x="14" y="28"/>
                  <a:pt x="25" y="15"/>
                </a:cubicBezTo>
                <a:cubicBezTo>
                  <a:pt x="31" y="9"/>
                  <a:pt x="39" y="5"/>
                  <a:pt x="4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598863" y="1301750"/>
            <a:ext cx="257175" cy="119063"/>
          </a:xfrm>
          <a:custGeom>
            <a:avLst/>
            <a:gdLst>
              <a:gd name="T0" fmla="*/ 0 w 84"/>
              <a:gd name="T1" fmla="*/ 6 h 39"/>
              <a:gd name="T2" fmla="*/ 32 w 84"/>
              <a:gd name="T3" fmla="*/ 3 h 39"/>
              <a:gd name="T4" fmla="*/ 70 w 84"/>
              <a:gd name="T5" fmla="*/ 19 h 39"/>
              <a:gd name="T6" fmla="*/ 81 w 84"/>
              <a:gd name="T7" fmla="*/ 29 h 39"/>
              <a:gd name="T8" fmla="*/ 78 w 84"/>
              <a:gd name="T9" fmla="*/ 38 h 39"/>
              <a:gd name="T10" fmla="*/ 69 w 84"/>
              <a:gd name="T11" fmla="*/ 39 h 39"/>
              <a:gd name="T12" fmla="*/ 9 w 84"/>
              <a:gd name="T13" fmla="*/ 19 h 39"/>
              <a:gd name="T14" fmla="*/ 0 w 84"/>
              <a:gd name="T15" fmla="*/ 6 h 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4" h="39">
                <a:moveTo>
                  <a:pt x="0" y="6"/>
                </a:moveTo>
                <a:cubicBezTo>
                  <a:pt x="11" y="4"/>
                  <a:pt x="21" y="0"/>
                  <a:pt x="32" y="3"/>
                </a:cubicBezTo>
                <a:cubicBezTo>
                  <a:pt x="46" y="7"/>
                  <a:pt x="59" y="11"/>
                  <a:pt x="70" y="19"/>
                </a:cubicBezTo>
                <a:cubicBezTo>
                  <a:pt x="74" y="22"/>
                  <a:pt x="78" y="25"/>
                  <a:pt x="81" y="29"/>
                </a:cubicBezTo>
                <a:cubicBezTo>
                  <a:pt x="84" y="33"/>
                  <a:pt x="82" y="36"/>
                  <a:pt x="78" y="38"/>
                </a:cubicBezTo>
                <a:cubicBezTo>
                  <a:pt x="75" y="39"/>
                  <a:pt x="72" y="39"/>
                  <a:pt x="69" y="39"/>
                </a:cubicBezTo>
                <a:cubicBezTo>
                  <a:pt x="47" y="39"/>
                  <a:pt x="27" y="32"/>
                  <a:pt x="9" y="19"/>
                </a:cubicBezTo>
                <a:cubicBezTo>
                  <a:pt x="5" y="16"/>
                  <a:pt x="1" y="13"/>
                  <a:pt x="0" y="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3273425" y="1695450"/>
            <a:ext cx="263525" cy="103188"/>
          </a:xfrm>
          <a:custGeom>
            <a:avLst/>
            <a:gdLst>
              <a:gd name="T0" fmla="*/ 86 w 86"/>
              <a:gd name="T1" fmla="*/ 8 h 34"/>
              <a:gd name="T2" fmla="*/ 63 w 86"/>
              <a:gd name="T3" fmla="*/ 26 h 34"/>
              <a:gd name="T4" fmla="*/ 17 w 86"/>
              <a:gd name="T5" fmla="*/ 33 h 34"/>
              <a:gd name="T6" fmla="*/ 6 w 86"/>
              <a:gd name="T7" fmla="*/ 31 h 34"/>
              <a:gd name="T8" fmla="*/ 4 w 86"/>
              <a:gd name="T9" fmla="*/ 20 h 34"/>
              <a:gd name="T10" fmla="*/ 13 w 86"/>
              <a:gd name="T11" fmla="*/ 13 h 34"/>
              <a:gd name="T12" fmla="*/ 68 w 86"/>
              <a:gd name="T13" fmla="*/ 1 h 34"/>
              <a:gd name="T14" fmla="*/ 86 w 86"/>
              <a:gd name="T15" fmla="*/ 8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6" h="34">
                <a:moveTo>
                  <a:pt x="86" y="8"/>
                </a:moveTo>
                <a:cubicBezTo>
                  <a:pt x="79" y="15"/>
                  <a:pt x="72" y="23"/>
                  <a:pt x="63" y="26"/>
                </a:cubicBezTo>
                <a:cubicBezTo>
                  <a:pt x="48" y="31"/>
                  <a:pt x="33" y="34"/>
                  <a:pt x="17" y="33"/>
                </a:cubicBezTo>
                <a:cubicBezTo>
                  <a:pt x="14" y="33"/>
                  <a:pt x="10" y="32"/>
                  <a:pt x="6" y="31"/>
                </a:cubicBezTo>
                <a:cubicBezTo>
                  <a:pt x="1" y="29"/>
                  <a:pt x="0" y="24"/>
                  <a:pt x="4" y="20"/>
                </a:cubicBezTo>
                <a:cubicBezTo>
                  <a:pt x="7" y="18"/>
                  <a:pt x="10" y="15"/>
                  <a:pt x="13" y="13"/>
                </a:cubicBezTo>
                <a:cubicBezTo>
                  <a:pt x="30" y="5"/>
                  <a:pt x="49" y="0"/>
                  <a:pt x="68" y="1"/>
                </a:cubicBezTo>
                <a:cubicBezTo>
                  <a:pt x="74" y="1"/>
                  <a:pt x="80" y="2"/>
                  <a:pt x="86" y="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676275" y="3589338"/>
            <a:ext cx="2692400" cy="1668463"/>
          </a:xfrm>
          <a:custGeom>
            <a:avLst/>
            <a:gdLst>
              <a:gd name="T0" fmla="*/ 876 w 876"/>
              <a:gd name="T1" fmla="*/ 4 h 543"/>
              <a:gd name="T2" fmla="*/ 874 w 876"/>
              <a:gd name="T3" fmla="*/ 50 h 543"/>
              <a:gd name="T4" fmla="*/ 864 w 876"/>
              <a:gd name="T5" fmla="*/ 107 h 543"/>
              <a:gd name="T6" fmla="*/ 850 w 876"/>
              <a:gd name="T7" fmla="*/ 159 h 543"/>
              <a:gd name="T8" fmla="*/ 843 w 876"/>
              <a:gd name="T9" fmla="*/ 179 h 543"/>
              <a:gd name="T10" fmla="*/ 826 w 876"/>
              <a:gd name="T11" fmla="*/ 218 h 543"/>
              <a:gd name="T12" fmla="*/ 811 w 876"/>
              <a:gd name="T13" fmla="*/ 249 h 543"/>
              <a:gd name="T14" fmla="*/ 746 w 876"/>
              <a:gd name="T15" fmla="*/ 340 h 543"/>
              <a:gd name="T16" fmla="*/ 708 w 876"/>
              <a:gd name="T17" fmla="*/ 378 h 543"/>
              <a:gd name="T18" fmla="*/ 688 w 876"/>
              <a:gd name="T19" fmla="*/ 396 h 543"/>
              <a:gd name="T20" fmla="*/ 644 w 876"/>
              <a:gd name="T21" fmla="*/ 429 h 543"/>
              <a:gd name="T22" fmla="*/ 621 w 876"/>
              <a:gd name="T23" fmla="*/ 444 h 543"/>
              <a:gd name="T24" fmla="*/ 584 w 876"/>
              <a:gd name="T25" fmla="*/ 464 h 543"/>
              <a:gd name="T26" fmla="*/ 559 w 876"/>
              <a:gd name="T27" fmla="*/ 476 h 543"/>
              <a:gd name="T28" fmla="*/ 521 w 876"/>
              <a:gd name="T29" fmla="*/ 492 h 543"/>
              <a:gd name="T30" fmla="*/ 495 w 876"/>
              <a:gd name="T31" fmla="*/ 501 h 543"/>
              <a:gd name="T32" fmla="*/ 456 w 876"/>
              <a:gd name="T33" fmla="*/ 514 h 543"/>
              <a:gd name="T34" fmla="*/ 417 w 876"/>
              <a:gd name="T35" fmla="*/ 523 h 543"/>
              <a:gd name="T36" fmla="*/ 391 w 876"/>
              <a:gd name="T37" fmla="*/ 528 h 543"/>
              <a:gd name="T38" fmla="*/ 352 w 876"/>
              <a:gd name="T39" fmla="*/ 534 h 543"/>
              <a:gd name="T40" fmla="*/ 340 w 876"/>
              <a:gd name="T41" fmla="*/ 536 h 543"/>
              <a:gd name="T42" fmla="*/ 291 w 876"/>
              <a:gd name="T43" fmla="*/ 541 h 543"/>
              <a:gd name="T44" fmla="*/ 267 w 876"/>
              <a:gd name="T45" fmla="*/ 542 h 543"/>
              <a:gd name="T46" fmla="*/ 179 w 876"/>
              <a:gd name="T47" fmla="*/ 541 h 543"/>
              <a:gd name="T48" fmla="*/ 149 w 876"/>
              <a:gd name="T49" fmla="*/ 540 h 543"/>
              <a:gd name="T50" fmla="*/ 105 w 876"/>
              <a:gd name="T51" fmla="*/ 536 h 543"/>
              <a:gd name="T52" fmla="*/ 48 w 876"/>
              <a:gd name="T53" fmla="*/ 528 h 543"/>
              <a:gd name="T54" fmla="*/ 0 w 876"/>
              <a:gd name="T55" fmla="*/ 520 h 543"/>
              <a:gd name="T56" fmla="*/ 49 w 876"/>
              <a:gd name="T57" fmla="*/ 520 h 543"/>
              <a:gd name="T58" fmla="*/ 106 w 876"/>
              <a:gd name="T59" fmla="*/ 519 h 543"/>
              <a:gd name="T60" fmla="*/ 220 w 876"/>
              <a:gd name="T61" fmla="*/ 513 h 543"/>
              <a:gd name="T62" fmla="*/ 276 w 876"/>
              <a:gd name="T63" fmla="*/ 507 h 543"/>
              <a:gd name="T64" fmla="*/ 310 w 876"/>
              <a:gd name="T65" fmla="*/ 502 h 543"/>
              <a:gd name="T66" fmla="*/ 340 w 876"/>
              <a:gd name="T67" fmla="*/ 498 h 543"/>
              <a:gd name="T68" fmla="*/ 358 w 876"/>
              <a:gd name="T69" fmla="*/ 494 h 543"/>
              <a:gd name="T70" fmla="*/ 395 w 876"/>
              <a:gd name="T71" fmla="*/ 486 h 543"/>
              <a:gd name="T72" fmla="*/ 432 w 876"/>
              <a:gd name="T73" fmla="*/ 476 h 543"/>
              <a:gd name="T74" fmla="*/ 456 w 876"/>
              <a:gd name="T75" fmla="*/ 469 h 543"/>
              <a:gd name="T76" fmla="*/ 493 w 876"/>
              <a:gd name="T77" fmla="*/ 456 h 543"/>
              <a:gd name="T78" fmla="*/ 529 w 876"/>
              <a:gd name="T79" fmla="*/ 442 h 543"/>
              <a:gd name="T80" fmla="*/ 553 w 876"/>
              <a:gd name="T81" fmla="*/ 430 h 543"/>
              <a:gd name="T82" fmla="*/ 576 w 876"/>
              <a:gd name="T83" fmla="*/ 419 h 543"/>
              <a:gd name="T84" fmla="*/ 610 w 876"/>
              <a:gd name="T85" fmla="*/ 400 h 543"/>
              <a:gd name="T86" fmla="*/ 642 w 876"/>
              <a:gd name="T87" fmla="*/ 378 h 543"/>
              <a:gd name="T88" fmla="*/ 777 w 876"/>
              <a:gd name="T89" fmla="*/ 241 h 543"/>
              <a:gd name="T90" fmla="*/ 848 w 876"/>
              <a:gd name="T91" fmla="*/ 102 h 543"/>
              <a:gd name="T92" fmla="*/ 865 w 876"/>
              <a:gd name="T93" fmla="*/ 49 h 543"/>
              <a:gd name="T94" fmla="*/ 875 w 876"/>
              <a:gd name="T95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876" h="543">
                <a:moveTo>
                  <a:pt x="875" y="0"/>
                </a:moveTo>
                <a:cubicBezTo>
                  <a:pt x="875" y="0"/>
                  <a:pt x="876" y="2"/>
                  <a:pt x="876" y="4"/>
                </a:cubicBezTo>
                <a:cubicBezTo>
                  <a:pt x="876" y="6"/>
                  <a:pt x="876" y="9"/>
                  <a:pt x="876" y="13"/>
                </a:cubicBezTo>
                <a:cubicBezTo>
                  <a:pt x="876" y="22"/>
                  <a:pt x="875" y="34"/>
                  <a:pt x="874" y="50"/>
                </a:cubicBezTo>
                <a:cubicBezTo>
                  <a:pt x="873" y="58"/>
                  <a:pt x="872" y="67"/>
                  <a:pt x="870" y="76"/>
                </a:cubicBezTo>
                <a:cubicBezTo>
                  <a:pt x="869" y="86"/>
                  <a:pt x="867" y="96"/>
                  <a:pt x="864" y="107"/>
                </a:cubicBezTo>
                <a:cubicBezTo>
                  <a:pt x="862" y="118"/>
                  <a:pt x="859" y="129"/>
                  <a:pt x="856" y="141"/>
                </a:cubicBezTo>
                <a:cubicBezTo>
                  <a:pt x="854" y="147"/>
                  <a:pt x="852" y="153"/>
                  <a:pt x="850" y="159"/>
                </a:cubicBezTo>
                <a:cubicBezTo>
                  <a:pt x="849" y="163"/>
                  <a:pt x="848" y="166"/>
                  <a:pt x="847" y="169"/>
                </a:cubicBezTo>
                <a:cubicBezTo>
                  <a:pt x="846" y="172"/>
                  <a:pt x="844" y="175"/>
                  <a:pt x="843" y="179"/>
                </a:cubicBezTo>
                <a:cubicBezTo>
                  <a:pt x="841" y="185"/>
                  <a:pt x="838" y="192"/>
                  <a:pt x="835" y="198"/>
                </a:cubicBezTo>
                <a:cubicBezTo>
                  <a:pt x="832" y="205"/>
                  <a:pt x="829" y="211"/>
                  <a:pt x="826" y="218"/>
                </a:cubicBezTo>
                <a:cubicBezTo>
                  <a:pt x="823" y="225"/>
                  <a:pt x="820" y="232"/>
                  <a:pt x="816" y="238"/>
                </a:cubicBezTo>
                <a:cubicBezTo>
                  <a:pt x="814" y="242"/>
                  <a:pt x="812" y="245"/>
                  <a:pt x="811" y="249"/>
                </a:cubicBezTo>
                <a:cubicBezTo>
                  <a:pt x="809" y="252"/>
                  <a:pt x="807" y="256"/>
                  <a:pt x="805" y="259"/>
                </a:cubicBezTo>
                <a:cubicBezTo>
                  <a:pt x="789" y="287"/>
                  <a:pt x="769" y="314"/>
                  <a:pt x="746" y="340"/>
                </a:cubicBezTo>
                <a:cubicBezTo>
                  <a:pt x="740" y="346"/>
                  <a:pt x="734" y="353"/>
                  <a:pt x="728" y="359"/>
                </a:cubicBezTo>
                <a:cubicBezTo>
                  <a:pt x="722" y="366"/>
                  <a:pt x="715" y="372"/>
                  <a:pt x="708" y="378"/>
                </a:cubicBezTo>
                <a:cubicBezTo>
                  <a:pt x="705" y="381"/>
                  <a:pt x="702" y="384"/>
                  <a:pt x="699" y="387"/>
                </a:cubicBezTo>
                <a:cubicBezTo>
                  <a:pt x="695" y="390"/>
                  <a:pt x="692" y="393"/>
                  <a:pt x="688" y="396"/>
                </a:cubicBezTo>
                <a:cubicBezTo>
                  <a:pt x="681" y="401"/>
                  <a:pt x="674" y="407"/>
                  <a:pt x="667" y="413"/>
                </a:cubicBezTo>
                <a:cubicBezTo>
                  <a:pt x="659" y="418"/>
                  <a:pt x="652" y="423"/>
                  <a:pt x="644" y="429"/>
                </a:cubicBezTo>
                <a:cubicBezTo>
                  <a:pt x="633" y="436"/>
                  <a:pt x="633" y="436"/>
                  <a:pt x="633" y="436"/>
                </a:cubicBezTo>
                <a:cubicBezTo>
                  <a:pt x="629" y="439"/>
                  <a:pt x="625" y="441"/>
                  <a:pt x="621" y="444"/>
                </a:cubicBezTo>
                <a:cubicBezTo>
                  <a:pt x="613" y="448"/>
                  <a:pt x="605" y="453"/>
                  <a:pt x="597" y="458"/>
                </a:cubicBezTo>
                <a:cubicBezTo>
                  <a:pt x="593" y="460"/>
                  <a:pt x="588" y="462"/>
                  <a:pt x="584" y="464"/>
                </a:cubicBezTo>
                <a:cubicBezTo>
                  <a:pt x="572" y="470"/>
                  <a:pt x="572" y="470"/>
                  <a:pt x="572" y="470"/>
                </a:cubicBezTo>
                <a:cubicBezTo>
                  <a:pt x="559" y="476"/>
                  <a:pt x="559" y="476"/>
                  <a:pt x="559" y="476"/>
                </a:cubicBezTo>
                <a:cubicBezTo>
                  <a:pt x="555" y="478"/>
                  <a:pt x="551" y="480"/>
                  <a:pt x="547" y="482"/>
                </a:cubicBezTo>
                <a:cubicBezTo>
                  <a:pt x="538" y="485"/>
                  <a:pt x="529" y="489"/>
                  <a:pt x="521" y="492"/>
                </a:cubicBezTo>
                <a:cubicBezTo>
                  <a:pt x="508" y="497"/>
                  <a:pt x="508" y="497"/>
                  <a:pt x="508" y="497"/>
                </a:cubicBezTo>
                <a:cubicBezTo>
                  <a:pt x="504" y="499"/>
                  <a:pt x="499" y="500"/>
                  <a:pt x="495" y="501"/>
                </a:cubicBezTo>
                <a:cubicBezTo>
                  <a:pt x="486" y="504"/>
                  <a:pt x="478" y="507"/>
                  <a:pt x="469" y="510"/>
                </a:cubicBezTo>
                <a:cubicBezTo>
                  <a:pt x="465" y="511"/>
                  <a:pt x="460" y="512"/>
                  <a:pt x="456" y="514"/>
                </a:cubicBezTo>
                <a:cubicBezTo>
                  <a:pt x="451" y="515"/>
                  <a:pt x="447" y="516"/>
                  <a:pt x="443" y="517"/>
                </a:cubicBezTo>
                <a:cubicBezTo>
                  <a:pt x="434" y="519"/>
                  <a:pt x="425" y="521"/>
                  <a:pt x="417" y="523"/>
                </a:cubicBezTo>
                <a:cubicBezTo>
                  <a:pt x="412" y="524"/>
                  <a:pt x="408" y="525"/>
                  <a:pt x="404" y="526"/>
                </a:cubicBezTo>
                <a:cubicBezTo>
                  <a:pt x="399" y="527"/>
                  <a:pt x="395" y="527"/>
                  <a:pt x="391" y="528"/>
                </a:cubicBezTo>
                <a:cubicBezTo>
                  <a:pt x="382" y="529"/>
                  <a:pt x="374" y="531"/>
                  <a:pt x="365" y="532"/>
                </a:cubicBezTo>
                <a:cubicBezTo>
                  <a:pt x="361" y="533"/>
                  <a:pt x="357" y="534"/>
                  <a:pt x="352" y="534"/>
                </a:cubicBezTo>
                <a:cubicBezTo>
                  <a:pt x="346" y="535"/>
                  <a:pt x="346" y="535"/>
                  <a:pt x="346" y="535"/>
                </a:cubicBezTo>
                <a:cubicBezTo>
                  <a:pt x="340" y="536"/>
                  <a:pt x="340" y="536"/>
                  <a:pt x="340" y="536"/>
                </a:cubicBezTo>
                <a:cubicBezTo>
                  <a:pt x="331" y="537"/>
                  <a:pt x="323" y="538"/>
                  <a:pt x="315" y="538"/>
                </a:cubicBezTo>
                <a:cubicBezTo>
                  <a:pt x="307" y="539"/>
                  <a:pt x="299" y="540"/>
                  <a:pt x="291" y="541"/>
                </a:cubicBezTo>
                <a:cubicBezTo>
                  <a:pt x="287" y="541"/>
                  <a:pt x="283" y="541"/>
                  <a:pt x="279" y="541"/>
                </a:cubicBezTo>
                <a:cubicBezTo>
                  <a:pt x="275" y="541"/>
                  <a:pt x="271" y="542"/>
                  <a:pt x="267" y="542"/>
                </a:cubicBezTo>
                <a:cubicBezTo>
                  <a:pt x="251" y="542"/>
                  <a:pt x="236" y="542"/>
                  <a:pt x="221" y="543"/>
                </a:cubicBezTo>
                <a:cubicBezTo>
                  <a:pt x="207" y="542"/>
                  <a:pt x="192" y="542"/>
                  <a:pt x="179" y="541"/>
                </a:cubicBezTo>
                <a:cubicBezTo>
                  <a:pt x="172" y="541"/>
                  <a:pt x="165" y="541"/>
                  <a:pt x="159" y="541"/>
                </a:cubicBezTo>
                <a:cubicBezTo>
                  <a:pt x="156" y="541"/>
                  <a:pt x="152" y="540"/>
                  <a:pt x="149" y="540"/>
                </a:cubicBezTo>
                <a:cubicBezTo>
                  <a:pt x="146" y="540"/>
                  <a:pt x="143" y="540"/>
                  <a:pt x="140" y="539"/>
                </a:cubicBezTo>
                <a:cubicBezTo>
                  <a:pt x="128" y="538"/>
                  <a:pt x="116" y="537"/>
                  <a:pt x="105" y="536"/>
                </a:cubicBezTo>
                <a:cubicBezTo>
                  <a:pt x="94" y="535"/>
                  <a:pt x="84" y="534"/>
                  <a:pt x="74" y="532"/>
                </a:cubicBezTo>
                <a:cubicBezTo>
                  <a:pt x="65" y="531"/>
                  <a:pt x="56" y="530"/>
                  <a:pt x="48" y="528"/>
                </a:cubicBezTo>
                <a:cubicBezTo>
                  <a:pt x="33" y="526"/>
                  <a:pt x="21" y="523"/>
                  <a:pt x="12" y="522"/>
                </a:cubicBezTo>
                <a:cubicBezTo>
                  <a:pt x="4" y="521"/>
                  <a:pt x="0" y="520"/>
                  <a:pt x="0" y="520"/>
                </a:cubicBezTo>
                <a:cubicBezTo>
                  <a:pt x="0" y="520"/>
                  <a:pt x="4" y="520"/>
                  <a:pt x="13" y="520"/>
                </a:cubicBezTo>
                <a:cubicBezTo>
                  <a:pt x="21" y="520"/>
                  <a:pt x="33" y="519"/>
                  <a:pt x="49" y="520"/>
                </a:cubicBezTo>
                <a:cubicBezTo>
                  <a:pt x="57" y="520"/>
                  <a:pt x="66" y="520"/>
                  <a:pt x="75" y="520"/>
                </a:cubicBezTo>
                <a:cubicBezTo>
                  <a:pt x="85" y="519"/>
                  <a:pt x="95" y="519"/>
                  <a:pt x="106" y="519"/>
                </a:cubicBezTo>
                <a:cubicBezTo>
                  <a:pt x="127" y="518"/>
                  <a:pt x="152" y="518"/>
                  <a:pt x="179" y="516"/>
                </a:cubicBezTo>
                <a:cubicBezTo>
                  <a:pt x="192" y="515"/>
                  <a:pt x="206" y="514"/>
                  <a:pt x="220" y="513"/>
                </a:cubicBezTo>
                <a:cubicBezTo>
                  <a:pt x="234" y="512"/>
                  <a:pt x="249" y="510"/>
                  <a:pt x="264" y="509"/>
                </a:cubicBezTo>
                <a:cubicBezTo>
                  <a:pt x="268" y="508"/>
                  <a:pt x="272" y="508"/>
                  <a:pt x="276" y="507"/>
                </a:cubicBezTo>
                <a:cubicBezTo>
                  <a:pt x="279" y="507"/>
                  <a:pt x="283" y="507"/>
                  <a:pt x="287" y="506"/>
                </a:cubicBezTo>
                <a:cubicBezTo>
                  <a:pt x="295" y="505"/>
                  <a:pt x="303" y="503"/>
                  <a:pt x="310" y="502"/>
                </a:cubicBezTo>
                <a:cubicBezTo>
                  <a:pt x="318" y="501"/>
                  <a:pt x="326" y="500"/>
                  <a:pt x="334" y="499"/>
                </a:cubicBezTo>
                <a:cubicBezTo>
                  <a:pt x="340" y="498"/>
                  <a:pt x="340" y="498"/>
                  <a:pt x="340" y="498"/>
                </a:cubicBezTo>
                <a:cubicBezTo>
                  <a:pt x="346" y="496"/>
                  <a:pt x="346" y="496"/>
                  <a:pt x="346" y="496"/>
                </a:cubicBezTo>
                <a:cubicBezTo>
                  <a:pt x="350" y="496"/>
                  <a:pt x="354" y="495"/>
                  <a:pt x="358" y="494"/>
                </a:cubicBezTo>
                <a:cubicBezTo>
                  <a:pt x="366" y="492"/>
                  <a:pt x="375" y="490"/>
                  <a:pt x="383" y="489"/>
                </a:cubicBezTo>
                <a:cubicBezTo>
                  <a:pt x="387" y="488"/>
                  <a:pt x="391" y="487"/>
                  <a:pt x="395" y="486"/>
                </a:cubicBezTo>
                <a:cubicBezTo>
                  <a:pt x="399" y="485"/>
                  <a:pt x="403" y="484"/>
                  <a:pt x="407" y="483"/>
                </a:cubicBezTo>
                <a:cubicBezTo>
                  <a:pt x="415" y="481"/>
                  <a:pt x="424" y="478"/>
                  <a:pt x="432" y="476"/>
                </a:cubicBezTo>
                <a:cubicBezTo>
                  <a:pt x="436" y="475"/>
                  <a:pt x="440" y="474"/>
                  <a:pt x="444" y="473"/>
                </a:cubicBezTo>
                <a:cubicBezTo>
                  <a:pt x="448" y="472"/>
                  <a:pt x="452" y="470"/>
                  <a:pt x="456" y="469"/>
                </a:cubicBezTo>
                <a:cubicBezTo>
                  <a:pt x="464" y="466"/>
                  <a:pt x="473" y="463"/>
                  <a:pt x="481" y="461"/>
                </a:cubicBezTo>
                <a:cubicBezTo>
                  <a:pt x="485" y="459"/>
                  <a:pt x="489" y="458"/>
                  <a:pt x="493" y="456"/>
                </a:cubicBezTo>
                <a:cubicBezTo>
                  <a:pt x="505" y="451"/>
                  <a:pt x="505" y="451"/>
                  <a:pt x="505" y="451"/>
                </a:cubicBezTo>
                <a:cubicBezTo>
                  <a:pt x="513" y="448"/>
                  <a:pt x="521" y="445"/>
                  <a:pt x="529" y="442"/>
                </a:cubicBezTo>
                <a:cubicBezTo>
                  <a:pt x="533" y="440"/>
                  <a:pt x="537" y="438"/>
                  <a:pt x="541" y="436"/>
                </a:cubicBezTo>
                <a:cubicBezTo>
                  <a:pt x="553" y="430"/>
                  <a:pt x="553" y="430"/>
                  <a:pt x="553" y="430"/>
                </a:cubicBezTo>
                <a:cubicBezTo>
                  <a:pt x="564" y="425"/>
                  <a:pt x="564" y="425"/>
                  <a:pt x="564" y="425"/>
                </a:cubicBezTo>
                <a:cubicBezTo>
                  <a:pt x="568" y="423"/>
                  <a:pt x="572" y="421"/>
                  <a:pt x="576" y="419"/>
                </a:cubicBezTo>
                <a:cubicBezTo>
                  <a:pt x="583" y="415"/>
                  <a:pt x="591" y="410"/>
                  <a:pt x="598" y="406"/>
                </a:cubicBezTo>
                <a:cubicBezTo>
                  <a:pt x="602" y="404"/>
                  <a:pt x="606" y="402"/>
                  <a:pt x="610" y="400"/>
                </a:cubicBezTo>
                <a:cubicBezTo>
                  <a:pt x="620" y="393"/>
                  <a:pt x="620" y="393"/>
                  <a:pt x="620" y="393"/>
                </a:cubicBezTo>
                <a:cubicBezTo>
                  <a:pt x="627" y="388"/>
                  <a:pt x="635" y="383"/>
                  <a:pt x="642" y="378"/>
                </a:cubicBezTo>
                <a:cubicBezTo>
                  <a:pt x="669" y="358"/>
                  <a:pt x="695" y="337"/>
                  <a:pt x="717" y="314"/>
                </a:cubicBezTo>
                <a:cubicBezTo>
                  <a:pt x="740" y="290"/>
                  <a:pt x="760" y="266"/>
                  <a:pt x="777" y="241"/>
                </a:cubicBezTo>
                <a:cubicBezTo>
                  <a:pt x="794" y="217"/>
                  <a:pt x="808" y="192"/>
                  <a:pt x="820" y="168"/>
                </a:cubicBezTo>
                <a:cubicBezTo>
                  <a:pt x="832" y="145"/>
                  <a:pt x="841" y="122"/>
                  <a:pt x="848" y="102"/>
                </a:cubicBezTo>
                <a:cubicBezTo>
                  <a:pt x="852" y="92"/>
                  <a:pt x="855" y="82"/>
                  <a:pt x="858" y="73"/>
                </a:cubicBezTo>
                <a:cubicBezTo>
                  <a:pt x="861" y="64"/>
                  <a:pt x="863" y="56"/>
                  <a:pt x="865" y="49"/>
                </a:cubicBezTo>
                <a:cubicBezTo>
                  <a:pt x="869" y="33"/>
                  <a:pt x="872" y="21"/>
                  <a:pt x="873" y="13"/>
                </a:cubicBezTo>
                <a:cubicBezTo>
                  <a:pt x="875" y="5"/>
                  <a:pt x="875" y="0"/>
                  <a:pt x="875" y="0"/>
                </a:cubicBezTo>
                <a:close/>
              </a:path>
            </a:pathLst>
          </a:custGeom>
          <a:solidFill>
            <a:srgbClr val="B17F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68" name="Grup 67"/>
          <p:cNvGrpSpPr/>
          <p:nvPr/>
        </p:nvGrpSpPr>
        <p:grpSpPr>
          <a:xfrm>
            <a:off x="3365500" y="2435225"/>
            <a:ext cx="1951038" cy="1808163"/>
            <a:chOff x="3365500" y="2435225"/>
            <a:chExt cx="1951038" cy="1808163"/>
          </a:xfrm>
        </p:grpSpPr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365500" y="2457450"/>
              <a:ext cx="1938338" cy="1785938"/>
            </a:xfrm>
            <a:custGeom>
              <a:avLst/>
              <a:gdLst>
                <a:gd name="T0" fmla="*/ 128 w 631"/>
                <a:gd name="T1" fmla="*/ 545 h 581"/>
                <a:gd name="T2" fmla="*/ 351 w 631"/>
                <a:gd name="T3" fmla="*/ 452 h 581"/>
                <a:gd name="T4" fmla="*/ 358 w 631"/>
                <a:gd name="T5" fmla="*/ 440 h 581"/>
                <a:gd name="T6" fmla="*/ 372 w 631"/>
                <a:gd name="T7" fmla="*/ 446 h 581"/>
                <a:gd name="T8" fmla="*/ 595 w 631"/>
                <a:gd name="T9" fmla="*/ 353 h 581"/>
                <a:gd name="T10" fmla="*/ 502 w 631"/>
                <a:gd name="T11" fmla="*/ 130 h 581"/>
                <a:gd name="T12" fmla="*/ 488 w 631"/>
                <a:gd name="T13" fmla="*/ 124 h 581"/>
                <a:gd name="T14" fmla="*/ 175 w 631"/>
                <a:gd name="T15" fmla="*/ 0 h 581"/>
                <a:gd name="T16" fmla="*/ 42 w 631"/>
                <a:gd name="T17" fmla="*/ 308 h 581"/>
                <a:gd name="T18" fmla="*/ 36 w 631"/>
                <a:gd name="T19" fmla="*/ 322 h 581"/>
                <a:gd name="T20" fmla="*/ 128 w 631"/>
                <a:gd name="T21" fmla="*/ 54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1">
                  <a:moveTo>
                    <a:pt x="128" y="545"/>
                  </a:moveTo>
                  <a:cubicBezTo>
                    <a:pt x="216" y="581"/>
                    <a:pt x="315" y="539"/>
                    <a:pt x="351" y="452"/>
                  </a:cubicBezTo>
                  <a:cubicBezTo>
                    <a:pt x="358" y="440"/>
                    <a:pt x="358" y="440"/>
                    <a:pt x="358" y="440"/>
                  </a:cubicBezTo>
                  <a:cubicBezTo>
                    <a:pt x="372" y="446"/>
                    <a:pt x="372" y="446"/>
                    <a:pt x="372" y="446"/>
                  </a:cubicBezTo>
                  <a:cubicBezTo>
                    <a:pt x="459" y="482"/>
                    <a:pt x="559" y="441"/>
                    <a:pt x="595" y="353"/>
                  </a:cubicBezTo>
                  <a:cubicBezTo>
                    <a:pt x="631" y="266"/>
                    <a:pt x="590" y="166"/>
                    <a:pt x="502" y="130"/>
                  </a:cubicBezTo>
                  <a:cubicBezTo>
                    <a:pt x="488" y="124"/>
                    <a:pt x="488" y="124"/>
                    <a:pt x="488" y="124"/>
                  </a:cubicBezTo>
                  <a:cubicBezTo>
                    <a:pt x="488" y="124"/>
                    <a:pt x="274" y="57"/>
                    <a:pt x="175" y="0"/>
                  </a:cubicBezTo>
                  <a:cubicBezTo>
                    <a:pt x="145" y="108"/>
                    <a:pt x="42" y="308"/>
                    <a:pt x="42" y="308"/>
                  </a:cubicBezTo>
                  <a:cubicBezTo>
                    <a:pt x="36" y="322"/>
                    <a:pt x="36" y="322"/>
                    <a:pt x="36" y="322"/>
                  </a:cubicBezTo>
                  <a:cubicBezTo>
                    <a:pt x="0" y="409"/>
                    <a:pt x="41" y="509"/>
                    <a:pt x="128" y="545"/>
                  </a:cubicBezTo>
                  <a:close/>
                </a:path>
              </a:pathLst>
            </a:cu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376613" y="2435225"/>
              <a:ext cx="1939925" cy="1785938"/>
            </a:xfrm>
            <a:custGeom>
              <a:avLst/>
              <a:gdLst>
                <a:gd name="T0" fmla="*/ 128 w 631"/>
                <a:gd name="T1" fmla="*/ 545 h 581"/>
                <a:gd name="T2" fmla="*/ 351 w 631"/>
                <a:gd name="T3" fmla="*/ 452 h 581"/>
                <a:gd name="T4" fmla="*/ 358 w 631"/>
                <a:gd name="T5" fmla="*/ 440 h 581"/>
                <a:gd name="T6" fmla="*/ 372 w 631"/>
                <a:gd name="T7" fmla="*/ 446 h 581"/>
                <a:gd name="T8" fmla="*/ 595 w 631"/>
                <a:gd name="T9" fmla="*/ 353 h 581"/>
                <a:gd name="T10" fmla="*/ 502 w 631"/>
                <a:gd name="T11" fmla="*/ 131 h 581"/>
                <a:gd name="T12" fmla="*/ 488 w 631"/>
                <a:gd name="T13" fmla="*/ 125 h 581"/>
                <a:gd name="T14" fmla="*/ 175 w 631"/>
                <a:gd name="T15" fmla="*/ 0 h 581"/>
                <a:gd name="T16" fmla="*/ 42 w 631"/>
                <a:gd name="T17" fmla="*/ 308 h 581"/>
                <a:gd name="T18" fmla="*/ 36 w 631"/>
                <a:gd name="T19" fmla="*/ 322 h 581"/>
                <a:gd name="T20" fmla="*/ 128 w 631"/>
                <a:gd name="T21" fmla="*/ 545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1">
                  <a:moveTo>
                    <a:pt x="128" y="545"/>
                  </a:moveTo>
                  <a:cubicBezTo>
                    <a:pt x="216" y="581"/>
                    <a:pt x="315" y="540"/>
                    <a:pt x="351" y="452"/>
                  </a:cubicBezTo>
                  <a:cubicBezTo>
                    <a:pt x="358" y="440"/>
                    <a:pt x="358" y="440"/>
                    <a:pt x="358" y="440"/>
                  </a:cubicBezTo>
                  <a:cubicBezTo>
                    <a:pt x="372" y="446"/>
                    <a:pt x="372" y="446"/>
                    <a:pt x="372" y="446"/>
                  </a:cubicBezTo>
                  <a:cubicBezTo>
                    <a:pt x="459" y="482"/>
                    <a:pt x="559" y="441"/>
                    <a:pt x="595" y="353"/>
                  </a:cubicBezTo>
                  <a:cubicBezTo>
                    <a:pt x="631" y="266"/>
                    <a:pt x="590" y="167"/>
                    <a:pt x="502" y="131"/>
                  </a:cubicBezTo>
                  <a:cubicBezTo>
                    <a:pt x="488" y="125"/>
                    <a:pt x="488" y="125"/>
                    <a:pt x="488" y="125"/>
                  </a:cubicBezTo>
                  <a:cubicBezTo>
                    <a:pt x="488" y="125"/>
                    <a:pt x="274" y="58"/>
                    <a:pt x="175" y="0"/>
                  </a:cubicBezTo>
                  <a:cubicBezTo>
                    <a:pt x="145" y="109"/>
                    <a:pt x="42" y="308"/>
                    <a:pt x="42" y="308"/>
                  </a:cubicBezTo>
                  <a:cubicBezTo>
                    <a:pt x="36" y="322"/>
                    <a:pt x="36" y="322"/>
                    <a:pt x="36" y="322"/>
                  </a:cubicBezTo>
                  <a:cubicBezTo>
                    <a:pt x="0" y="410"/>
                    <a:pt x="41" y="509"/>
                    <a:pt x="128" y="545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70" name="Grup 69"/>
          <p:cNvGrpSpPr/>
          <p:nvPr/>
        </p:nvGrpSpPr>
        <p:grpSpPr>
          <a:xfrm>
            <a:off x="2433638" y="547688"/>
            <a:ext cx="1954213" cy="1795463"/>
            <a:chOff x="2433638" y="547688"/>
            <a:chExt cx="1954213" cy="1795463"/>
          </a:xfrm>
        </p:grpSpPr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2433638" y="560388"/>
              <a:ext cx="1939925" cy="1782763"/>
            </a:xfrm>
            <a:custGeom>
              <a:avLst/>
              <a:gdLst>
                <a:gd name="T0" fmla="*/ 502 w 631"/>
                <a:gd name="T1" fmla="*/ 36 h 580"/>
                <a:gd name="T2" fmla="*/ 280 w 631"/>
                <a:gd name="T3" fmla="*/ 128 h 580"/>
                <a:gd name="T4" fmla="*/ 273 w 631"/>
                <a:gd name="T5" fmla="*/ 140 h 580"/>
                <a:gd name="T6" fmla="*/ 259 w 631"/>
                <a:gd name="T7" fmla="*/ 135 h 580"/>
                <a:gd name="T8" fmla="*/ 36 w 631"/>
                <a:gd name="T9" fmla="*/ 227 h 580"/>
                <a:gd name="T10" fmla="*/ 129 w 631"/>
                <a:gd name="T11" fmla="*/ 450 h 580"/>
                <a:gd name="T12" fmla="*/ 143 w 631"/>
                <a:gd name="T13" fmla="*/ 456 h 580"/>
                <a:gd name="T14" fmla="*/ 456 w 631"/>
                <a:gd name="T15" fmla="*/ 580 h 580"/>
                <a:gd name="T16" fmla="*/ 589 w 631"/>
                <a:gd name="T17" fmla="*/ 271 h 580"/>
                <a:gd name="T18" fmla="*/ 594 w 631"/>
                <a:gd name="T19" fmla="*/ 257 h 580"/>
                <a:gd name="T20" fmla="*/ 502 w 631"/>
                <a:gd name="T21" fmla="*/ 3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0">
                  <a:moveTo>
                    <a:pt x="502" y="36"/>
                  </a:moveTo>
                  <a:cubicBezTo>
                    <a:pt x="415" y="0"/>
                    <a:pt x="316" y="41"/>
                    <a:pt x="280" y="128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59" y="135"/>
                    <a:pt x="259" y="135"/>
                    <a:pt x="259" y="135"/>
                  </a:cubicBezTo>
                  <a:cubicBezTo>
                    <a:pt x="171" y="99"/>
                    <a:pt x="72" y="140"/>
                    <a:pt x="36" y="227"/>
                  </a:cubicBezTo>
                  <a:cubicBezTo>
                    <a:pt x="0" y="315"/>
                    <a:pt x="41" y="414"/>
                    <a:pt x="129" y="450"/>
                  </a:cubicBezTo>
                  <a:cubicBezTo>
                    <a:pt x="143" y="456"/>
                    <a:pt x="143" y="456"/>
                    <a:pt x="143" y="456"/>
                  </a:cubicBezTo>
                  <a:cubicBezTo>
                    <a:pt x="143" y="456"/>
                    <a:pt x="357" y="523"/>
                    <a:pt x="456" y="580"/>
                  </a:cubicBezTo>
                  <a:cubicBezTo>
                    <a:pt x="484" y="468"/>
                    <a:pt x="589" y="271"/>
                    <a:pt x="589" y="271"/>
                  </a:cubicBezTo>
                  <a:cubicBezTo>
                    <a:pt x="594" y="257"/>
                    <a:pt x="594" y="257"/>
                    <a:pt x="594" y="257"/>
                  </a:cubicBezTo>
                  <a:cubicBezTo>
                    <a:pt x="631" y="171"/>
                    <a:pt x="590" y="72"/>
                    <a:pt x="502" y="36"/>
                  </a:cubicBezTo>
                  <a:close/>
                </a:path>
              </a:pathLst>
            </a:custGeom>
            <a:solidFill>
              <a:srgbClr val="3AA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2449513" y="547688"/>
              <a:ext cx="1938338" cy="1782763"/>
            </a:xfrm>
            <a:custGeom>
              <a:avLst/>
              <a:gdLst>
                <a:gd name="T0" fmla="*/ 502 w 631"/>
                <a:gd name="T1" fmla="*/ 36 h 580"/>
                <a:gd name="T2" fmla="*/ 280 w 631"/>
                <a:gd name="T3" fmla="*/ 128 h 580"/>
                <a:gd name="T4" fmla="*/ 273 w 631"/>
                <a:gd name="T5" fmla="*/ 140 h 580"/>
                <a:gd name="T6" fmla="*/ 259 w 631"/>
                <a:gd name="T7" fmla="*/ 135 h 580"/>
                <a:gd name="T8" fmla="*/ 36 w 631"/>
                <a:gd name="T9" fmla="*/ 227 h 580"/>
                <a:gd name="T10" fmla="*/ 129 w 631"/>
                <a:gd name="T11" fmla="*/ 450 h 580"/>
                <a:gd name="T12" fmla="*/ 143 w 631"/>
                <a:gd name="T13" fmla="*/ 456 h 580"/>
                <a:gd name="T14" fmla="*/ 456 w 631"/>
                <a:gd name="T15" fmla="*/ 580 h 580"/>
                <a:gd name="T16" fmla="*/ 589 w 631"/>
                <a:gd name="T17" fmla="*/ 271 h 580"/>
                <a:gd name="T18" fmla="*/ 594 w 631"/>
                <a:gd name="T19" fmla="*/ 257 h 580"/>
                <a:gd name="T20" fmla="*/ 502 w 631"/>
                <a:gd name="T21" fmla="*/ 36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1" h="580">
                  <a:moveTo>
                    <a:pt x="502" y="36"/>
                  </a:moveTo>
                  <a:cubicBezTo>
                    <a:pt x="415" y="0"/>
                    <a:pt x="316" y="41"/>
                    <a:pt x="280" y="128"/>
                  </a:cubicBezTo>
                  <a:cubicBezTo>
                    <a:pt x="273" y="140"/>
                    <a:pt x="273" y="140"/>
                    <a:pt x="273" y="140"/>
                  </a:cubicBezTo>
                  <a:cubicBezTo>
                    <a:pt x="259" y="135"/>
                    <a:pt x="259" y="135"/>
                    <a:pt x="259" y="135"/>
                  </a:cubicBezTo>
                  <a:cubicBezTo>
                    <a:pt x="171" y="99"/>
                    <a:pt x="72" y="140"/>
                    <a:pt x="36" y="227"/>
                  </a:cubicBezTo>
                  <a:cubicBezTo>
                    <a:pt x="0" y="315"/>
                    <a:pt x="41" y="414"/>
                    <a:pt x="129" y="450"/>
                  </a:cubicBezTo>
                  <a:cubicBezTo>
                    <a:pt x="143" y="456"/>
                    <a:pt x="143" y="456"/>
                    <a:pt x="143" y="456"/>
                  </a:cubicBezTo>
                  <a:cubicBezTo>
                    <a:pt x="143" y="456"/>
                    <a:pt x="357" y="523"/>
                    <a:pt x="456" y="580"/>
                  </a:cubicBezTo>
                  <a:cubicBezTo>
                    <a:pt x="484" y="468"/>
                    <a:pt x="589" y="271"/>
                    <a:pt x="589" y="271"/>
                  </a:cubicBezTo>
                  <a:cubicBezTo>
                    <a:pt x="594" y="257"/>
                    <a:pt x="594" y="257"/>
                    <a:pt x="594" y="257"/>
                  </a:cubicBezTo>
                  <a:cubicBezTo>
                    <a:pt x="631" y="171"/>
                    <a:pt x="590" y="72"/>
                    <a:pt x="502" y="36"/>
                  </a:cubicBezTo>
                  <a:close/>
                </a:path>
              </a:pathLst>
            </a:custGeom>
            <a:solidFill>
              <a:srgbClr val="95C1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71" name="Grup 70"/>
          <p:cNvGrpSpPr/>
          <p:nvPr/>
        </p:nvGrpSpPr>
        <p:grpSpPr>
          <a:xfrm>
            <a:off x="2046288" y="1863725"/>
            <a:ext cx="1795463" cy="1962150"/>
            <a:chOff x="2046288" y="1863725"/>
            <a:chExt cx="1795463" cy="1962150"/>
          </a:xfrm>
        </p:grpSpPr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2046288" y="1885950"/>
              <a:ext cx="1785938" cy="1939925"/>
            </a:xfrm>
            <a:custGeom>
              <a:avLst/>
              <a:gdLst>
                <a:gd name="T0" fmla="*/ 36 w 581"/>
                <a:gd name="T1" fmla="*/ 128 h 631"/>
                <a:gd name="T2" fmla="*/ 129 w 581"/>
                <a:gd name="T3" fmla="*/ 351 h 631"/>
                <a:gd name="T4" fmla="*/ 141 w 581"/>
                <a:gd name="T5" fmla="*/ 358 h 631"/>
                <a:gd name="T6" fmla="*/ 135 w 581"/>
                <a:gd name="T7" fmla="*/ 372 h 631"/>
                <a:gd name="T8" fmla="*/ 228 w 581"/>
                <a:gd name="T9" fmla="*/ 595 h 631"/>
                <a:gd name="T10" fmla="*/ 451 w 581"/>
                <a:gd name="T11" fmla="*/ 502 h 631"/>
                <a:gd name="T12" fmla="*/ 457 w 581"/>
                <a:gd name="T13" fmla="*/ 488 h 631"/>
                <a:gd name="T14" fmla="*/ 581 w 581"/>
                <a:gd name="T15" fmla="*/ 175 h 631"/>
                <a:gd name="T16" fmla="*/ 271 w 581"/>
                <a:gd name="T17" fmla="*/ 42 h 631"/>
                <a:gd name="T18" fmla="*/ 257 w 581"/>
                <a:gd name="T19" fmla="*/ 36 h 631"/>
                <a:gd name="T20" fmla="*/ 36 w 581"/>
                <a:gd name="T21" fmla="*/ 128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1">
                  <a:moveTo>
                    <a:pt x="36" y="128"/>
                  </a:moveTo>
                  <a:cubicBezTo>
                    <a:pt x="0" y="216"/>
                    <a:pt x="42" y="315"/>
                    <a:pt x="129" y="351"/>
                  </a:cubicBezTo>
                  <a:cubicBezTo>
                    <a:pt x="141" y="358"/>
                    <a:pt x="141" y="358"/>
                    <a:pt x="141" y="358"/>
                  </a:cubicBezTo>
                  <a:cubicBezTo>
                    <a:pt x="135" y="372"/>
                    <a:pt x="135" y="372"/>
                    <a:pt x="135" y="372"/>
                  </a:cubicBezTo>
                  <a:cubicBezTo>
                    <a:pt x="99" y="459"/>
                    <a:pt x="141" y="559"/>
                    <a:pt x="228" y="595"/>
                  </a:cubicBezTo>
                  <a:cubicBezTo>
                    <a:pt x="315" y="631"/>
                    <a:pt x="415" y="590"/>
                    <a:pt x="451" y="502"/>
                  </a:cubicBezTo>
                  <a:cubicBezTo>
                    <a:pt x="457" y="488"/>
                    <a:pt x="457" y="488"/>
                    <a:pt x="457" y="488"/>
                  </a:cubicBezTo>
                  <a:cubicBezTo>
                    <a:pt x="457" y="488"/>
                    <a:pt x="524" y="273"/>
                    <a:pt x="581" y="175"/>
                  </a:cubicBezTo>
                  <a:cubicBezTo>
                    <a:pt x="469" y="147"/>
                    <a:pt x="271" y="42"/>
                    <a:pt x="271" y="42"/>
                  </a:cubicBezTo>
                  <a:cubicBezTo>
                    <a:pt x="257" y="36"/>
                    <a:pt x="257" y="36"/>
                    <a:pt x="257" y="36"/>
                  </a:cubicBezTo>
                  <a:cubicBezTo>
                    <a:pt x="172" y="0"/>
                    <a:pt x="72" y="41"/>
                    <a:pt x="36" y="128"/>
                  </a:cubicBezTo>
                  <a:close/>
                </a:path>
              </a:pathLst>
            </a:custGeom>
            <a:solidFill>
              <a:srgbClr val="BE1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2055813" y="1863725"/>
              <a:ext cx="1785938" cy="1939925"/>
            </a:xfrm>
            <a:custGeom>
              <a:avLst/>
              <a:gdLst>
                <a:gd name="T0" fmla="*/ 36 w 581"/>
                <a:gd name="T1" fmla="*/ 129 h 631"/>
                <a:gd name="T2" fmla="*/ 129 w 581"/>
                <a:gd name="T3" fmla="*/ 352 h 631"/>
                <a:gd name="T4" fmla="*/ 141 w 581"/>
                <a:gd name="T5" fmla="*/ 358 h 631"/>
                <a:gd name="T6" fmla="*/ 135 w 581"/>
                <a:gd name="T7" fmla="*/ 372 h 631"/>
                <a:gd name="T8" fmla="*/ 228 w 581"/>
                <a:gd name="T9" fmla="*/ 595 h 631"/>
                <a:gd name="T10" fmla="*/ 451 w 581"/>
                <a:gd name="T11" fmla="*/ 503 h 631"/>
                <a:gd name="T12" fmla="*/ 456 w 581"/>
                <a:gd name="T13" fmla="*/ 488 h 631"/>
                <a:gd name="T14" fmla="*/ 581 w 581"/>
                <a:gd name="T15" fmla="*/ 175 h 631"/>
                <a:gd name="T16" fmla="*/ 271 w 581"/>
                <a:gd name="T17" fmla="*/ 43 h 631"/>
                <a:gd name="T18" fmla="*/ 257 w 581"/>
                <a:gd name="T19" fmla="*/ 37 h 631"/>
                <a:gd name="T20" fmla="*/ 36 w 581"/>
                <a:gd name="T21" fmla="*/ 129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1">
                  <a:moveTo>
                    <a:pt x="36" y="129"/>
                  </a:moveTo>
                  <a:cubicBezTo>
                    <a:pt x="0" y="216"/>
                    <a:pt x="41" y="316"/>
                    <a:pt x="129" y="352"/>
                  </a:cubicBezTo>
                  <a:cubicBezTo>
                    <a:pt x="141" y="358"/>
                    <a:pt x="141" y="358"/>
                    <a:pt x="141" y="358"/>
                  </a:cubicBezTo>
                  <a:cubicBezTo>
                    <a:pt x="135" y="372"/>
                    <a:pt x="135" y="372"/>
                    <a:pt x="135" y="372"/>
                  </a:cubicBezTo>
                  <a:cubicBezTo>
                    <a:pt x="99" y="460"/>
                    <a:pt x="140" y="559"/>
                    <a:pt x="228" y="595"/>
                  </a:cubicBezTo>
                  <a:cubicBezTo>
                    <a:pt x="315" y="631"/>
                    <a:pt x="415" y="590"/>
                    <a:pt x="451" y="503"/>
                  </a:cubicBezTo>
                  <a:cubicBezTo>
                    <a:pt x="456" y="488"/>
                    <a:pt x="456" y="488"/>
                    <a:pt x="456" y="488"/>
                  </a:cubicBezTo>
                  <a:cubicBezTo>
                    <a:pt x="456" y="488"/>
                    <a:pt x="524" y="274"/>
                    <a:pt x="581" y="175"/>
                  </a:cubicBezTo>
                  <a:cubicBezTo>
                    <a:pt x="469" y="147"/>
                    <a:pt x="271" y="43"/>
                    <a:pt x="271" y="43"/>
                  </a:cubicBezTo>
                  <a:cubicBezTo>
                    <a:pt x="257" y="37"/>
                    <a:pt x="257" y="37"/>
                    <a:pt x="257" y="37"/>
                  </a:cubicBezTo>
                  <a:cubicBezTo>
                    <a:pt x="172" y="0"/>
                    <a:pt x="72" y="41"/>
                    <a:pt x="36" y="129"/>
                  </a:cubicBezTo>
                  <a:close/>
                </a:path>
              </a:pathLst>
            </a:custGeom>
            <a:solidFill>
              <a:srgbClr val="E633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69" name="Grup 68"/>
          <p:cNvGrpSpPr/>
          <p:nvPr/>
        </p:nvGrpSpPr>
        <p:grpSpPr>
          <a:xfrm>
            <a:off x="3902075" y="963613"/>
            <a:ext cx="1787810" cy="1947863"/>
            <a:chOff x="3902075" y="963613"/>
            <a:chExt cx="1787810" cy="1947863"/>
          </a:xfrm>
        </p:grpSpPr>
        <p:sp>
          <p:nvSpPr>
            <p:cNvPr id="53" name="Freeform 23"/>
            <p:cNvSpPr>
              <a:spLocks/>
            </p:cNvSpPr>
            <p:nvPr/>
          </p:nvSpPr>
          <p:spPr bwMode="auto">
            <a:xfrm>
              <a:off x="3902075" y="973138"/>
              <a:ext cx="1785938" cy="1938338"/>
            </a:xfrm>
            <a:custGeom>
              <a:avLst/>
              <a:gdLst>
                <a:gd name="T0" fmla="*/ 545 w 581"/>
                <a:gd name="T1" fmla="*/ 503 h 631"/>
                <a:gd name="T2" fmla="*/ 452 w 581"/>
                <a:gd name="T3" fmla="*/ 280 h 631"/>
                <a:gd name="T4" fmla="*/ 440 w 581"/>
                <a:gd name="T5" fmla="*/ 273 h 631"/>
                <a:gd name="T6" fmla="*/ 446 w 581"/>
                <a:gd name="T7" fmla="*/ 259 h 631"/>
                <a:gd name="T8" fmla="*/ 353 w 581"/>
                <a:gd name="T9" fmla="*/ 36 h 631"/>
                <a:gd name="T10" fmla="*/ 130 w 581"/>
                <a:gd name="T11" fmla="*/ 129 h 631"/>
                <a:gd name="T12" fmla="*/ 124 w 581"/>
                <a:gd name="T13" fmla="*/ 143 h 631"/>
                <a:gd name="T14" fmla="*/ 0 w 581"/>
                <a:gd name="T15" fmla="*/ 456 h 631"/>
                <a:gd name="T16" fmla="*/ 308 w 581"/>
                <a:gd name="T17" fmla="*/ 589 h 631"/>
                <a:gd name="T18" fmla="*/ 322 w 581"/>
                <a:gd name="T19" fmla="*/ 595 h 631"/>
                <a:gd name="T20" fmla="*/ 545 w 581"/>
                <a:gd name="T21" fmla="*/ 503 h 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1">
                  <a:moveTo>
                    <a:pt x="545" y="503"/>
                  </a:moveTo>
                  <a:cubicBezTo>
                    <a:pt x="581" y="415"/>
                    <a:pt x="540" y="316"/>
                    <a:pt x="452" y="280"/>
                  </a:cubicBezTo>
                  <a:cubicBezTo>
                    <a:pt x="440" y="273"/>
                    <a:pt x="440" y="273"/>
                    <a:pt x="440" y="273"/>
                  </a:cubicBezTo>
                  <a:cubicBezTo>
                    <a:pt x="446" y="259"/>
                    <a:pt x="446" y="259"/>
                    <a:pt x="446" y="259"/>
                  </a:cubicBezTo>
                  <a:cubicBezTo>
                    <a:pt x="482" y="172"/>
                    <a:pt x="441" y="72"/>
                    <a:pt x="353" y="36"/>
                  </a:cubicBezTo>
                  <a:cubicBezTo>
                    <a:pt x="266" y="0"/>
                    <a:pt x="166" y="41"/>
                    <a:pt x="130" y="129"/>
                  </a:cubicBezTo>
                  <a:cubicBezTo>
                    <a:pt x="124" y="143"/>
                    <a:pt x="124" y="143"/>
                    <a:pt x="124" y="143"/>
                  </a:cubicBezTo>
                  <a:cubicBezTo>
                    <a:pt x="124" y="143"/>
                    <a:pt x="57" y="357"/>
                    <a:pt x="0" y="456"/>
                  </a:cubicBezTo>
                  <a:cubicBezTo>
                    <a:pt x="108" y="486"/>
                    <a:pt x="308" y="589"/>
                    <a:pt x="308" y="589"/>
                  </a:cubicBezTo>
                  <a:cubicBezTo>
                    <a:pt x="322" y="595"/>
                    <a:pt x="322" y="595"/>
                    <a:pt x="322" y="595"/>
                  </a:cubicBezTo>
                  <a:cubicBezTo>
                    <a:pt x="409" y="631"/>
                    <a:pt x="509" y="590"/>
                    <a:pt x="545" y="503"/>
                  </a:cubicBezTo>
                  <a:close/>
                </a:path>
              </a:pathLst>
            </a:custGeom>
            <a:solidFill>
              <a:srgbClr val="E94E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4" name="Freeform 24"/>
            <p:cNvSpPr>
              <a:spLocks/>
            </p:cNvSpPr>
            <p:nvPr/>
          </p:nvSpPr>
          <p:spPr bwMode="auto">
            <a:xfrm>
              <a:off x="3903947" y="963613"/>
              <a:ext cx="1785938" cy="1943100"/>
            </a:xfrm>
            <a:custGeom>
              <a:avLst/>
              <a:gdLst>
                <a:gd name="T0" fmla="*/ 545 w 581"/>
                <a:gd name="T1" fmla="*/ 503 h 632"/>
                <a:gd name="T2" fmla="*/ 452 w 581"/>
                <a:gd name="T3" fmla="*/ 280 h 632"/>
                <a:gd name="T4" fmla="*/ 440 w 581"/>
                <a:gd name="T5" fmla="*/ 274 h 632"/>
                <a:gd name="T6" fmla="*/ 446 w 581"/>
                <a:gd name="T7" fmla="*/ 259 h 632"/>
                <a:gd name="T8" fmla="*/ 353 w 581"/>
                <a:gd name="T9" fmla="*/ 36 h 632"/>
                <a:gd name="T10" fmla="*/ 130 w 581"/>
                <a:gd name="T11" fmla="*/ 129 h 632"/>
                <a:gd name="T12" fmla="*/ 124 w 581"/>
                <a:gd name="T13" fmla="*/ 143 h 632"/>
                <a:gd name="T14" fmla="*/ 0 w 581"/>
                <a:gd name="T15" fmla="*/ 456 h 632"/>
                <a:gd name="T16" fmla="*/ 308 w 581"/>
                <a:gd name="T17" fmla="*/ 590 h 632"/>
                <a:gd name="T18" fmla="*/ 322 w 581"/>
                <a:gd name="T19" fmla="*/ 596 h 632"/>
                <a:gd name="T20" fmla="*/ 545 w 581"/>
                <a:gd name="T21" fmla="*/ 503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1" h="632">
                  <a:moveTo>
                    <a:pt x="545" y="503"/>
                  </a:moveTo>
                  <a:cubicBezTo>
                    <a:pt x="581" y="416"/>
                    <a:pt x="540" y="316"/>
                    <a:pt x="452" y="280"/>
                  </a:cubicBezTo>
                  <a:cubicBezTo>
                    <a:pt x="440" y="274"/>
                    <a:pt x="440" y="274"/>
                    <a:pt x="440" y="274"/>
                  </a:cubicBezTo>
                  <a:cubicBezTo>
                    <a:pt x="446" y="259"/>
                    <a:pt x="446" y="259"/>
                    <a:pt x="446" y="259"/>
                  </a:cubicBezTo>
                  <a:cubicBezTo>
                    <a:pt x="482" y="172"/>
                    <a:pt x="441" y="73"/>
                    <a:pt x="353" y="36"/>
                  </a:cubicBezTo>
                  <a:cubicBezTo>
                    <a:pt x="266" y="0"/>
                    <a:pt x="166" y="42"/>
                    <a:pt x="130" y="129"/>
                  </a:cubicBezTo>
                  <a:cubicBezTo>
                    <a:pt x="124" y="143"/>
                    <a:pt x="124" y="143"/>
                    <a:pt x="124" y="143"/>
                  </a:cubicBezTo>
                  <a:cubicBezTo>
                    <a:pt x="124" y="143"/>
                    <a:pt x="57" y="358"/>
                    <a:pt x="0" y="456"/>
                  </a:cubicBezTo>
                  <a:cubicBezTo>
                    <a:pt x="108" y="486"/>
                    <a:pt x="308" y="590"/>
                    <a:pt x="308" y="590"/>
                  </a:cubicBezTo>
                  <a:cubicBezTo>
                    <a:pt x="322" y="596"/>
                    <a:pt x="322" y="596"/>
                    <a:pt x="322" y="596"/>
                  </a:cubicBezTo>
                  <a:cubicBezTo>
                    <a:pt x="409" y="632"/>
                    <a:pt x="509" y="590"/>
                    <a:pt x="545" y="503"/>
                  </a:cubicBezTo>
                  <a:close/>
                </a:path>
              </a:pathLst>
            </a:custGeom>
            <a:solidFill>
              <a:srgbClr val="F39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0" name="Oval 30"/>
          <p:cNvSpPr>
            <a:spLocks noChangeArrowheads="1"/>
          </p:cNvSpPr>
          <p:nvPr/>
        </p:nvSpPr>
        <p:spPr bwMode="auto">
          <a:xfrm>
            <a:off x="5346700" y="2139950"/>
            <a:ext cx="488950" cy="488950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61" name="Oval 31"/>
          <p:cNvSpPr>
            <a:spLocks noChangeArrowheads="1"/>
          </p:cNvSpPr>
          <p:nvPr/>
        </p:nvSpPr>
        <p:spPr bwMode="auto">
          <a:xfrm>
            <a:off x="5297488" y="2579688"/>
            <a:ext cx="277813" cy="280988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grpSp>
        <p:nvGrpSpPr>
          <p:cNvPr id="73" name="Grup 72"/>
          <p:cNvGrpSpPr/>
          <p:nvPr/>
        </p:nvGrpSpPr>
        <p:grpSpPr>
          <a:xfrm>
            <a:off x="4003675" y="2890838"/>
            <a:ext cx="883869" cy="685800"/>
            <a:chOff x="4003675" y="2890838"/>
            <a:chExt cx="883869" cy="685800"/>
          </a:xfrm>
        </p:grpSpPr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4035425" y="2943225"/>
              <a:ext cx="482600" cy="633413"/>
            </a:xfrm>
            <a:custGeom>
              <a:avLst/>
              <a:gdLst>
                <a:gd name="T0" fmla="*/ 93 w 157"/>
                <a:gd name="T1" fmla="*/ 48 h 206"/>
                <a:gd name="T2" fmla="*/ 52 w 157"/>
                <a:gd name="T3" fmla="*/ 12 h 206"/>
                <a:gd name="T4" fmla="*/ 44 w 157"/>
                <a:gd name="T5" fmla="*/ 4 h 206"/>
                <a:gd name="T6" fmla="*/ 33 w 157"/>
                <a:gd name="T7" fmla="*/ 2 h 206"/>
                <a:gd name="T8" fmla="*/ 5 w 157"/>
                <a:gd name="T9" fmla="*/ 17 h 206"/>
                <a:gd name="T10" fmla="*/ 2 w 157"/>
                <a:gd name="T11" fmla="*/ 28 h 206"/>
                <a:gd name="T12" fmla="*/ 4 w 157"/>
                <a:gd name="T13" fmla="*/ 39 h 206"/>
                <a:gd name="T14" fmla="*/ 12 w 157"/>
                <a:gd name="T15" fmla="*/ 94 h 206"/>
                <a:gd name="T16" fmla="*/ 20 w 157"/>
                <a:gd name="T17" fmla="*/ 119 h 206"/>
                <a:gd name="T18" fmla="*/ 63 w 157"/>
                <a:gd name="T19" fmla="*/ 194 h 206"/>
                <a:gd name="T20" fmla="*/ 89 w 157"/>
                <a:gd name="T21" fmla="*/ 201 h 206"/>
                <a:gd name="T22" fmla="*/ 145 w 157"/>
                <a:gd name="T23" fmla="*/ 169 h 206"/>
                <a:gd name="T24" fmla="*/ 152 w 157"/>
                <a:gd name="T25" fmla="*/ 143 h 206"/>
                <a:gd name="T26" fmla="*/ 110 w 157"/>
                <a:gd name="T27" fmla="*/ 68 h 206"/>
                <a:gd name="T28" fmla="*/ 93 w 157"/>
                <a:gd name="T29" fmla="*/ 48 h 206"/>
                <a:gd name="T30" fmla="*/ 26 w 157"/>
                <a:gd name="T31" fmla="*/ 92 h 206"/>
                <a:gd name="T32" fmla="*/ 18 w 157"/>
                <a:gd name="T33" fmla="*/ 37 h 206"/>
                <a:gd name="T34" fmla="*/ 16 w 157"/>
                <a:gd name="T35" fmla="*/ 27 h 206"/>
                <a:gd name="T36" fmla="*/ 36 w 157"/>
                <a:gd name="T37" fmla="*/ 17 h 206"/>
                <a:gd name="T38" fmla="*/ 43 w 157"/>
                <a:gd name="T39" fmla="*/ 23 h 206"/>
                <a:gd name="T40" fmla="*/ 84 w 157"/>
                <a:gd name="T41" fmla="*/ 59 h 206"/>
                <a:gd name="T42" fmla="*/ 97 w 157"/>
                <a:gd name="T43" fmla="*/ 75 h 206"/>
                <a:gd name="T44" fmla="*/ 103 w 157"/>
                <a:gd name="T45" fmla="*/ 85 h 206"/>
                <a:gd name="T46" fmla="*/ 103 w 157"/>
                <a:gd name="T47" fmla="*/ 87 h 206"/>
                <a:gd name="T48" fmla="*/ 92 w 157"/>
                <a:gd name="T49" fmla="*/ 109 h 206"/>
                <a:gd name="T50" fmla="*/ 74 w 157"/>
                <a:gd name="T51" fmla="*/ 111 h 206"/>
                <a:gd name="T52" fmla="*/ 55 w 157"/>
                <a:gd name="T53" fmla="*/ 113 h 206"/>
                <a:gd name="T54" fmla="*/ 42 w 157"/>
                <a:gd name="T55" fmla="*/ 128 h 206"/>
                <a:gd name="T56" fmla="*/ 33 w 157"/>
                <a:gd name="T57" fmla="*/ 112 h 206"/>
                <a:gd name="T58" fmla="*/ 26 w 157"/>
                <a:gd name="T59" fmla="*/ 9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7" h="206">
                  <a:moveTo>
                    <a:pt x="93" y="48"/>
                  </a:moveTo>
                  <a:cubicBezTo>
                    <a:pt x="52" y="12"/>
                    <a:pt x="52" y="12"/>
                    <a:pt x="52" y="12"/>
                  </a:cubicBezTo>
                  <a:cubicBezTo>
                    <a:pt x="47" y="8"/>
                    <a:pt x="44" y="5"/>
                    <a:pt x="44" y="4"/>
                  </a:cubicBezTo>
                  <a:cubicBezTo>
                    <a:pt x="41" y="1"/>
                    <a:pt x="36" y="0"/>
                    <a:pt x="33" y="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" y="19"/>
                    <a:pt x="0" y="24"/>
                    <a:pt x="2" y="28"/>
                  </a:cubicBezTo>
                  <a:cubicBezTo>
                    <a:pt x="2" y="29"/>
                    <a:pt x="3" y="33"/>
                    <a:pt x="4" y="39"/>
                  </a:cubicBezTo>
                  <a:cubicBezTo>
                    <a:pt x="12" y="94"/>
                    <a:pt x="12" y="94"/>
                    <a:pt x="12" y="94"/>
                  </a:cubicBezTo>
                  <a:cubicBezTo>
                    <a:pt x="13" y="101"/>
                    <a:pt x="17" y="112"/>
                    <a:pt x="20" y="119"/>
                  </a:cubicBezTo>
                  <a:cubicBezTo>
                    <a:pt x="63" y="194"/>
                    <a:pt x="63" y="194"/>
                    <a:pt x="63" y="194"/>
                  </a:cubicBezTo>
                  <a:cubicBezTo>
                    <a:pt x="68" y="203"/>
                    <a:pt x="79" y="206"/>
                    <a:pt x="89" y="201"/>
                  </a:cubicBezTo>
                  <a:cubicBezTo>
                    <a:pt x="145" y="169"/>
                    <a:pt x="145" y="169"/>
                    <a:pt x="145" y="169"/>
                  </a:cubicBezTo>
                  <a:cubicBezTo>
                    <a:pt x="154" y="164"/>
                    <a:pt x="157" y="153"/>
                    <a:pt x="152" y="143"/>
                  </a:cubicBezTo>
                  <a:cubicBezTo>
                    <a:pt x="110" y="68"/>
                    <a:pt x="110" y="68"/>
                    <a:pt x="110" y="68"/>
                  </a:cubicBezTo>
                  <a:cubicBezTo>
                    <a:pt x="106" y="62"/>
                    <a:pt x="99" y="53"/>
                    <a:pt x="93" y="48"/>
                  </a:cubicBezTo>
                  <a:close/>
                  <a:moveTo>
                    <a:pt x="26" y="92"/>
                  </a:moveTo>
                  <a:cubicBezTo>
                    <a:pt x="18" y="37"/>
                    <a:pt x="18" y="37"/>
                    <a:pt x="18" y="37"/>
                  </a:cubicBezTo>
                  <a:cubicBezTo>
                    <a:pt x="17" y="33"/>
                    <a:pt x="17" y="30"/>
                    <a:pt x="16" y="27"/>
                  </a:cubicBezTo>
                  <a:cubicBezTo>
                    <a:pt x="36" y="17"/>
                    <a:pt x="36" y="17"/>
                    <a:pt x="36" y="17"/>
                  </a:cubicBezTo>
                  <a:cubicBezTo>
                    <a:pt x="37" y="18"/>
                    <a:pt x="39" y="20"/>
                    <a:pt x="43" y="23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8" y="63"/>
                    <a:pt x="95" y="70"/>
                    <a:pt x="97" y="75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6"/>
                    <a:pt x="103" y="86"/>
                    <a:pt x="103" y="87"/>
                  </a:cubicBezTo>
                  <a:cubicBezTo>
                    <a:pt x="102" y="91"/>
                    <a:pt x="99" y="105"/>
                    <a:pt x="92" y="109"/>
                  </a:cubicBezTo>
                  <a:cubicBezTo>
                    <a:pt x="87" y="112"/>
                    <a:pt x="80" y="111"/>
                    <a:pt x="74" y="111"/>
                  </a:cubicBezTo>
                  <a:cubicBezTo>
                    <a:pt x="68" y="110"/>
                    <a:pt x="61" y="110"/>
                    <a:pt x="55" y="113"/>
                  </a:cubicBezTo>
                  <a:cubicBezTo>
                    <a:pt x="50" y="116"/>
                    <a:pt x="45" y="122"/>
                    <a:pt x="42" y="128"/>
                  </a:cubicBezTo>
                  <a:cubicBezTo>
                    <a:pt x="33" y="112"/>
                    <a:pt x="33" y="112"/>
                    <a:pt x="33" y="112"/>
                  </a:cubicBezTo>
                  <a:cubicBezTo>
                    <a:pt x="30" y="107"/>
                    <a:pt x="27" y="98"/>
                    <a:pt x="26" y="92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003675" y="2890838"/>
              <a:ext cx="141288" cy="98425"/>
            </a:xfrm>
            <a:custGeom>
              <a:avLst/>
              <a:gdLst>
                <a:gd name="T0" fmla="*/ 12 w 46"/>
                <a:gd name="T1" fmla="*/ 31 h 32"/>
                <a:gd name="T2" fmla="*/ 41 w 46"/>
                <a:gd name="T3" fmla="*/ 14 h 32"/>
                <a:gd name="T4" fmla="*/ 44 w 46"/>
                <a:gd name="T5" fmla="*/ 4 h 32"/>
                <a:gd name="T6" fmla="*/ 34 w 46"/>
                <a:gd name="T7" fmla="*/ 2 h 32"/>
                <a:gd name="T8" fmla="*/ 5 w 46"/>
                <a:gd name="T9" fmla="*/ 18 h 32"/>
                <a:gd name="T10" fmla="*/ 2 w 46"/>
                <a:gd name="T11" fmla="*/ 28 h 32"/>
                <a:gd name="T12" fmla="*/ 12 w 46"/>
                <a:gd name="T13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32">
                  <a:moveTo>
                    <a:pt x="12" y="31"/>
                  </a:moveTo>
                  <a:cubicBezTo>
                    <a:pt x="41" y="14"/>
                    <a:pt x="41" y="14"/>
                    <a:pt x="41" y="14"/>
                  </a:cubicBezTo>
                  <a:cubicBezTo>
                    <a:pt x="45" y="12"/>
                    <a:pt x="46" y="8"/>
                    <a:pt x="44" y="4"/>
                  </a:cubicBezTo>
                  <a:cubicBezTo>
                    <a:pt x="42" y="1"/>
                    <a:pt x="38" y="0"/>
                    <a:pt x="34" y="2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2" y="20"/>
                    <a:pt x="0" y="24"/>
                    <a:pt x="2" y="28"/>
                  </a:cubicBezTo>
                  <a:cubicBezTo>
                    <a:pt x="4" y="31"/>
                    <a:pt x="9" y="32"/>
                    <a:pt x="12" y="31"/>
                  </a:cubicBez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2" name="Rectangle 32"/>
            <p:cNvSpPr>
              <a:spLocks noChangeArrowheads="1"/>
            </p:cNvSpPr>
            <p:nvPr/>
          </p:nvSpPr>
          <p:spPr bwMode="auto">
            <a:xfrm>
              <a:off x="4597400" y="3322638"/>
              <a:ext cx="29014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smtClean="0">
                  <a:ln>
                    <a:noFill/>
                  </a:ln>
                  <a:solidFill>
                    <a:srgbClr val="575756"/>
                  </a:solidFill>
                  <a:effectLst/>
                  <a:latin typeface="+mn-lt"/>
                </a:rPr>
                <a:t>SÜT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76" name="Grup 75"/>
          <p:cNvGrpSpPr/>
          <p:nvPr/>
        </p:nvGrpSpPr>
        <p:grpSpPr>
          <a:xfrm>
            <a:off x="2732088" y="2473325"/>
            <a:ext cx="596900" cy="635001"/>
            <a:chOff x="2732088" y="2473325"/>
            <a:chExt cx="596900" cy="635001"/>
          </a:xfrm>
        </p:grpSpPr>
        <p:sp>
          <p:nvSpPr>
            <p:cNvPr id="52" name="Freeform 22"/>
            <p:cNvSpPr>
              <a:spLocks noEditPoints="1"/>
            </p:cNvSpPr>
            <p:nvPr/>
          </p:nvSpPr>
          <p:spPr bwMode="auto">
            <a:xfrm>
              <a:off x="2732088" y="2516188"/>
              <a:ext cx="596900" cy="592138"/>
            </a:xfrm>
            <a:custGeom>
              <a:avLst/>
              <a:gdLst>
                <a:gd name="T0" fmla="*/ 172 w 194"/>
                <a:gd name="T1" fmla="*/ 22 h 193"/>
                <a:gd name="T2" fmla="*/ 144 w 194"/>
                <a:gd name="T3" fmla="*/ 0 h 193"/>
                <a:gd name="T4" fmla="*/ 116 w 194"/>
                <a:gd name="T5" fmla="*/ 28 h 193"/>
                <a:gd name="T6" fmla="*/ 118 w 194"/>
                <a:gd name="T7" fmla="*/ 39 h 193"/>
                <a:gd name="T8" fmla="*/ 100 w 194"/>
                <a:gd name="T9" fmla="*/ 56 h 193"/>
                <a:gd name="T10" fmla="*/ 96 w 194"/>
                <a:gd name="T11" fmla="*/ 56 h 193"/>
                <a:gd name="T12" fmla="*/ 18 w 194"/>
                <a:gd name="T13" fmla="*/ 94 h 193"/>
                <a:gd name="T14" fmla="*/ 0 w 194"/>
                <a:gd name="T15" fmla="*/ 135 h 193"/>
                <a:gd name="T16" fmla="*/ 58 w 194"/>
                <a:gd name="T17" fmla="*/ 193 h 193"/>
                <a:gd name="T18" fmla="*/ 100 w 194"/>
                <a:gd name="T19" fmla="*/ 176 h 193"/>
                <a:gd name="T20" fmla="*/ 138 w 194"/>
                <a:gd name="T21" fmla="*/ 98 h 193"/>
                <a:gd name="T22" fmla="*/ 137 w 194"/>
                <a:gd name="T23" fmla="*/ 93 h 193"/>
                <a:gd name="T24" fmla="*/ 155 w 194"/>
                <a:gd name="T25" fmla="*/ 76 h 193"/>
                <a:gd name="T26" fmla="*/ 166 w 194"/>
                <a:gd name="T27" fmla="*/ 78 h 193"/>
                <a:gd name="T28" fmla="*/ 194 w 194"/>
                <a:gd name="T29" fmla="*/ 49 h 193"/>
                <a:gd name="T30" fmla="*/ 172 w 194"/>
                <a:gd name="T31" fmla="*/ 22 h 193"/>
                <a:gd name="T32" fmla="*/ 166 w 194"/>
                <a:gd name="T33" fmla="*/ 66 h 193"/>
                <a:gd name="T34" fmla="*/ 157 w 194"/>
                <a:gd name="T35" fmla="*/ 63 h 193"/>
                <a:gd name="T36" fmla="*/ 153 w 194"/>
                <a:gd name="T37" fmla="*/ 61 h 193"/>
                <a:gd name="T38" fmla="*/ 134 w 194"/>
                <a:gd name="T39" fmla="*/ 80 h 193"/>
                <a:gd name="T40" fmla="*/ 114 w 194"/>
                <a:gd name="T41" fmla="*/ 60 h 193"/>
                <a:gd name="T42" fmla="*/ 133 w 194"/>
                <a:gd name="T43" fmla="*/ 41 h 193"/>
                <a:gd name="T44" fmla="*/ 130 w 194"/>
                <a:gd name="T45" fmla="*/ 36 h 193"/>
                <a:gd name="T46" fmla="*/ 128 w 194"/>
                <a:gd name="T47" fmla="*/ 28 h 193"/>
                <a:gd name="T48" fmla="*/ 144 w 194"/>
                <a:gd name="T49" fmla="*/ 12 h 193"/>
                <a:gd name="T50" fmla="*/ 161 w 194"/>
                <a:gd name="T51" fmla="*/ 27 h 193"/>
                <a:gd name="T52" fmla="*/ 161 w 194"/>
                <a:gd name="T53" fmla="*/ 33 h 193"/>
                <a:gd name="T54" fmla="*/ 166 w 194"/>
                <a:gd name="T55" fmla="*/ 33 h 193"/>
                <a:gd name="T56" fmla="*/ 182 w 194"/>
                <a:gd name="T57" fmla="*/ 49 h 193"/>
                <a:gd name="T58" fmla="*/ 166 w 194"/>
                <a:gd name="T59" fmla="*/ 6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4" h="193">
                  <a:moveTo>
                    <a:pt x="172" y="22"/>
                  </a:moveTo>
                  <a:cubicBezTo>
                    <a:pt x="169" y="9"/>
                    <a:pt x="158" y="0"/>
                    <a:pt x="144" y="0"/>
                  </a:cubicBezTo>
                  <a:cubicBezTo>
                    <a:pt x="129" y="0"/>
                    <a:pt x="116" y="12"/>
                    <a:pt x="116" y="28"/>
                  </a:cubicBezTo>
                  <a:cubicBezTo>
                    <a:pt x="116" y="32"/>
                    <a:pt x="117" y="35"/>
                    <a:pt x="118" y="39"/>
                  </a:cubicBezTo>
                  <a:cubicBezTo>
                    <a:pt x="100" y="56"/>
                    <a:pt x="100" y="56"/>
                    <a:pt x="100" y="56"/>
                  </a:cubicBezTo>
                  <a:cubicBezTo>
                    <a:pt x="99" y="56"/>
                    <a:pt x="98" y="56"/>
                    <a:pt x="96" y="56"/>
                  </a:cubicBezTo>
                  <a:cubicBezTo>
                    <a:pt x="81" y="56"/>
                    <a:pt x="28" y="83"/>
                    <a:pt x="18" y="94"/>
                  </a:cubicBezTo>
                  <a:cubicBezTo>
                    <a:pt x="7" y="104"/>
                    <a:pt x="0" y="119"/>
                    <a:pt x="0" y="135"/>
                  </a:cubicBezTo>
                  <a:cubicBezTo>
                    <a:pt x="0" y="167"/>
                    <a:pt x="26" y="193"/>
                    <a:pt x="58" y="193"/>
                  </a:cubicBezTo>
                  <a:cubicBezTo>
                    <a:pt x="75" y="193"/>
                    <a:pt x="89" y="187"/>
                    <a:pt x="100" y="176"/>
                  </a:cubicBezTo>
                  <a:cubicBezTo>
                    <a:pt x="110" y="166"/>
                    <a:pt x="138" y="113"/>
                    <a:pt x="138" y="98"/>
                  </a:cubicBezTo>
                  <a:cubicBezTo>
                    <a:pt x="138" y="96"/>
                    <a:pt x="138" y="95"/>
                    <a:pt x="137" y="93"/>
                  </a:cubicBezTo>
                  <a:cubicBezTo>
                    <a:pt x="155" y="76"/>
                    <a:pt x="155" y="76"/>
                    <a:pt x="155" y="76"/>
                  </a:cubicBezTo>
                  <a:cubicBezTo>
                    <a:pt x="158" y="77"/>
                    <a:pt x="162" y="78"/>
                    <a:pt x="166" y="78"/>
                  </a:cubicBezTo>
                  <a:cubicBezTo>
                    <a:pt x="181" y="78"/>
                    <a:pt x="194" y="65"/>
                    <a:pt x="194" y="49"/>
                  </a:cubicBezTo>
                  <a:cubicBezTo>
                    <a:pt x="194" y="36"/>
                    <a:pt x="185" y="25"/>
                    <a:pt x="172" y="22"/>
                  </a:cubicBezTo>
                  <a:close/>
                  <a:moveTo>
                    <a:pt x="166" y="66"/>
                  </a:moveTo>
                  <a:cubicBezTo>
                    <a:pt x="163" y="66"/>
                    <a:pt x="160" y="65"/>
                    <a:pt x="157" y="63"/>
                  </a:cubicBezTo>
                  <a:cubicBezTo>
                    <a:pt x="153" y="61"/>
                    <a:pt x="153" y="61"/>
                    <a:pt x="153" y="61"/>
                  </a:cubicBezTo>
                  <a:cubicBezTo>
                    <a:pt x="134" y="80"/>
                    <a:pt x="134" y="80"/>
                    <a:pt x="134" y="80"/>
                  </a:cubicBezTo>
                  <a:cubicBezTo>
                    <a:pt x="130" y="71"/>
                    <a:pt x="122" y="64"/>
                    <a:pt x="114" y="60"/>
                  </a:cubicBezTo>
                  <a:cubicBezTo>
                    <a:pt x="133" y="41"/>
                    <a:pt x="133" y="41"/>
                    <a:pt x="133" y="41"/>
                  </a:cubicBezTo>
                  <a:cubicBezTo>
                    <a:pt x="130" y="36"/>
                    <a:pt x="130" y="36"/>
                    <a:pt x="130" y="36"/>
                  </a:cubicBezTo>
                  <a:cubicBezTo>
                    <a:pt x="129" y="34"/>
                    <a:pt x="128" y="31"/>
                    <a:pt x="128" y="28"/>
                  </a:cubicBezTo>
                  <a:cubicBezTo>
                    <a:pt x="128" y="19"/>
                    <a:pt x="135" y="12"/>
                    <a:pt x="144" y="12"/>
                  </a:cubicBezTo>
                  <a:cubicBezTo>
                    <a:pt x="153" y="12"/>
                    <a:pt x="160" y="19"/>
                    <a:pt x="161" y="27"/>
                  </a:cubicBezTo>
                  <a:cubicBezTo>
                    <a:pt x="161" y="33"/>
                    <a:pt x="161" y="33"/>
                    <a:pt x="161" y="33"/>
                  </a:cubicBezTo>
                  <a:cubicBezTo>
                    <a:pt x="166" y="33"/>
                    <a:pt x="166" y="33"/>
                    <a:pt x="166" y="33"/>
                  </a:cubicBezTo>
                  <a:cubicBezTo>
                    <a:pt x="175" y="33"/>
                    <a:pt x="182" y="41"/>
                    <a:pt x="182" y="49"/>
                  </a:cubicBezTo>
                  <a:cubicBezTo>
                    <a:pt x="182" y="58"/>
                    <a:pt x="175" y="66"/>
                    <a:pt x="166" y="6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3" name="Rectangle 33"/>
            <p:cNvSpPr>
              <a:spLocks noChangeArrowheads="1"/>
            </p:cNvSpPr>
            <p:nvPr/>
          </p:nvSpPr>
          <p:spPr bwMode="auto">
            <a:xfrm>
              <a:off x="2744788" y="2473325"/>
              <a:ext cx="881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E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4" name="Rectangle 34"/>
            <p:cNvSpPr>
              <a:spLocks noChangeArrowheads="1"/>
            </p:cNvSpPr>
            <p:nvPr/>
          </p:nvSpPr>
          <p:spPr bwMode="auto">
            <a:xfrm>
              <a:off x="2840038" y="2473325"/>
              <a:ext cx="881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T</a:t>
              </a:r>
              <a:endParaRPr kumimoji="0" lang="tr-TR" altLang="tr-T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75" name="Grup 74"/>
          <p:cNvGrpSpPr/>
          <p:nvPr/>
        </p:nvGrpSpPr>
        <p:grpSpPr>
          <a:xfrm>
            <a:off x="2705100" y="1265238"/>
            <a:ext cx="1146175" cy="558800"/>
            <a:chOff x="2705100" y="1265238"/>
            <a:chExt cx="1146175" cy="558800"/>
          </a:xfrm>
        </p:grpSpPr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3355975" y="1397000"/>
              <a:ext cx="358775" cy="427038"/>
            </a:xfrm>
            <a:custGeom>
              <a:avLst/>
              <a:gdLst>
                <a:gd name="T0" fmla="*/ 73 w 117"/>
                <a:gd name="T1" fmla="*/ 7 h 139"/>
                <a:gd name="T2" fmla="*/ 109 w 117"/>
                <a:gd name="T3" fmla="*/ 81 h 139"/>
                <a:gd name="T4" fmla="*/ 44 w 117"/>
                <a:gd name="T5" fmla="*/ 133 h 139"/>
                <a:gd name="T6" fmla="*/ 8 w 117"/>
                <a:gd name="T7" fmla="*/ 58 h 139"/>
                <a:gd name="T8" fmla="*/ 73 w 117"/>
                <a:gd name="T9" fmla="*/ 7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7" h="139">
                  <a:moveTo>
                    <a:pt x="73" y="7"/>
                  </a:moveTo>
                  <a:cubicBezTo>
                    <a:pt x="101" y="13"/>
                    <a:pt x="117" y="47"/>
                    <a:pt x="109" y="81"/>
                  </a:cubicBezTo>
                  <a:cubicBezTo>
                    <a:pt x="101" y="116"/>
                    <a:pt x="72" y="139"/>
                    <a:pt x="44" y="133"/>
                  </a:cubicBezTo>
                  <a:cubicBezTo>
                    <a:pt x="16" y="126"/>
                    <a:pt x="0" y="93"/>
                    <a:pt x="8" y="58"/>
                  </a:cubicBezTo>
                  <a:cubicBezTo>
                    <a:pt x="16" y="23"/>
                    <a:pt x="45" y="0"/>
                    <a:pt x="73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3625850" y="1403350"/>
              <a:ext cx="225425" cy="414338"/>
            </a:xfrm>
            <a:custGeom>
              <a:avLst/>
              <a:gdLst>
                <a:gd name="T0" fmla="*/ 29 w 73"/>
                <a:gd name="T1" fmla="*/ 2 h 135"/>
                <a:gd name="T2" fmla="*/ 4 w 73"/>
                <a:gd name="T3" fmla="*/ 4 h 135"/>
                <a:gd name="T4" fmla="*/ 30 w 73"/>
                <a:gd name="T5" fmla="*/ 81 h 135"/>
                <a:gd name="T6" fmla="*/ 0 w 73"/>
                <a:gd name="T7" fmla="*/ 128 h 135"/>
                <a:gd name="T8" fmla="*/ 66 w 73"/>
                <a:gd name="T9" fmla="*/ 77 h 135"/>
                <a:gd name="T10" fmla="*/ 29 w 73"/>
                <a:gd name="T11" fmla="*/ 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3" h="135">
                  <a:moveTo>
                    <a:pt x="29" y="2"/>
                  </a:moveTo>
                  <a:cubicBezTo>
                    <a:pt x="21" y="0"/>
                    <a:pt x="12" y="1"/>
                    <a:pt x="4" y="4"/>
                  </a:cubicBezTo>
                  <a:cubicBezTo>
                    <a:pt x="26" y="18"/>
                    <a:pt x="37" y="49"/>
                    <a:pt x="30" y="81"/>
                  </a:cubicBezTo>
                  <a:cubicBezTo>
                    <a:pt x="25" y="101"/>
                    <a:pt x="14" y="118"/>
                    <a:pt x="0" y="128"/>
                  </a:cubicBezTo>
                  <a:cubicBezTo>
                    <a:pt x="28" y="135"/>
                    <a:pt x="58" y="112"/>
                    <a:pt x="66" y="77"/>
                  </a:cubicBezTo>
                  <a:cubicBezTo>
                    <a:pt x="73" y="42"/>
                    <a:pt x="57" y="9"/>
                    <a:pt x="29" y="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auto">
            <a:xfrm>
              <a:off x="3238500" y="1331913"/>
              <a:ext cx="292100" cy="409575"/>
            </a:xfrm>
            <a:custGeom>
              <a:avLst/>
              <a:gdLst>
                <a:gd name="T0" fmla="*/ 38 w 95"/>
                <a:gd name="T1" fmla="*/ 77 h 133"/>
                <a:gd name="T2" fmla="*/ 95 w 95"/>
                <a:gd name="T3" fmla="*/ 19 h 133"/>
                <a:gd name="T4" fmla="*/ 73 w 95"/>
                <a:gd name="T5" fmla="*/ 7 h 133"/>
                <a:gd name="T6" fmla="*/ 8 w 95"/>
                <a:gd name="T7" fmla="*/ 58 h 133"/>
                <a:gd name="T8" fmla="*/ 44 w 95"/>
                <a:gd name="T9" fmla="*/ 133 h 133"/>
                <a:gd name="T10" fmla="*/ 38 w 95"/>
                <a:gd name="T11" fmla="*/ 77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5" h="133">
                  <a:moveTo>
                    <a:pt x="38" y="77"/>
                  </a:moveTo>
                  <a:cubicBezTo>
                    <a:pt x="45" y="45"/>
                    <a:pt x="69" y="22"/>
                    <a:pt x="95" y="19"/>
                  </a:cubicBezTo>
                  <a:cubicBezTo>
                    <a:pt x="89" y="13"/>
                    <a:pt x="82" y="8"/>
                    <a:pt x="73" y="7"/>
                  </a:cubicBezTo>
                  <a:cubicBezTo>
                    <a:pt x="45" y="0"/>
                    <a:pt x="16" y="23"/>
                    <a:pt x="8" y="58"/>
                  </a:cubicBezTo>
                  <a:cubicBezTo>
                    <a:pt x="0" y="93"/>
                    <a:pt x="16" y="126"/>
                    <a:pt x="44" y="133"/>
                  </a:cubicBezTo>
                  <a:cubicBezTo>
                    <a:pt x="36" y="117"/>
                    <a:pt x="33" y="97"/>
                    <a:pt x="38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3559175" y="1265238"/>
              <a:ext cx="177800" cy="138113"/>
            </a:xfrm>
            <a:custGeom>
              <a:avLst/>
              <a:gdLst>
                <a:gd name="T0" fmla="*/ 9 w 58"/>
                <a:gd name="T1" fmla="*/ 42 h 45"/>
                <a:gd name="T2" fmla="*/ 18 w 58"/>
                <a:gd name="T3" fmla="*/ 45 h 45"/>
                <a:gd name="T4" fmla="*/ 58 w 58"/>
                <a:gd name="T5" fmla="*/ 21 h 45"/>
                <a:gd name="T6" fmla="*/ 51 w 58"/>
                <a:gd name="T7" fmla="*/ 0 h 45"/>
                <a:gd name="T8" fmla="*/ 0 w 58"/>
                <a:gd name="T9" fmla="*/ 41 h 45"/>
                <a:gd name="T10" fmla="*/ 9 w 58"/>
                <a:gd name="T11" fmla="*/ 4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8" h="45">
                  <a:moveTo>
                    <a:pt x="9" y="42"/>
                  </a:moveTo>
                  <a:cubicBezTo>
                    <a:pt x="12" y="43"/>
                    <a:pt x="15" y="44"/>
                    <a:pt x="18" y="45"/>
                  </a:cubicBezTo>
                  <a:cubicBezTo>
                    <a:pt x="30" y="24"/>
                    <a:pt x="58" y="21"/>
                    <a:pt x="58" y="21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20" y="3"/>
                    <a:pt x="6" y="28"/>
                    <a:pt x="0" y="41"/>
                  </a:cubicBezTo>
                  <a:cubicBezTo>
                    <a:pt x="3" y="41"/>
                    <a:pt x="6" y="41"/>
                    <a:pt x="9" y="4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5" name="Rectangle 35"/>
            <p:cNvSpPr>
              <a:spLocks noChangeArrowheads="1"/>
            </p:cNvSpPr>
            <p:nvPr/>
          </p:nvSpPr>
          <p:spPr bwMode="auto">
            <a:xfrm>
              <a:off x="2705100" y="1320800"/>
              <a:ext cx="447110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SEBZE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74" name="Grup 73"/>
          <p:cNvGrpSpPr/>
          <p:nvPr/>
        </p:nvGrpSpPr>
        <p:grpSpPr>
          <a:xfrm>
            <a:off x="4483100" y="1557338"/>
            <a:ext cx="584200" cy="762000"/>
            <a:chOff x="4483100" y="1557338"/>
            <a:chExt cx="584200" cy="762000"/>
          </a:xfrm>
        </p:grpSpPr>
        <p:sp>
          <p:nvSpPr>
            <p:cNvPr id="55" name="Freeform 25"/>
            <p:cNvSpPr>
              <a:spLocks/>
            </p:cNvSpPr>
            <p:nvPr/>
          </p:nvSpPr>
          <p:spPr bwMode="auto">
            <a:xfrm>
              <a:off x="4699000" y="1827213"/>
              <a:ext cx="246063" cy="128588"/>
            </a:xfrm>
            <a:custGeom>
              <a:avLst/>
              <a:gdLst>
                <a:gd name="T0" fmla="*/ 80 w 80"/>
                <a:gd name="T1" fmla="*/ 5 h 42"/>
                <a:gd name="T2" fmla="*/ 54 w 80"/>
                <a:gd name="T3" fmla="*/ 30 h 42"/>
                <a:gd name="T4" fmla="*/ 28 w 80"/>
                <a:gd name="T5" fmla="*/ 40 h 42"/>
                <a:gd name="T6" fmla="*/ 13 w 80"/>
                <a:gd name="T7" fmla="*/ 42 h 42"/>
                <a:gd name="T8" fmla="*/ 2 w 80"/>
                <a:gd name="T9" fmla="*/ 37 h 42"/>
                <a:gd name="T10" fmla="*/ 7 w 80"/>
                <a:gd name="T11" fmla="*/ 26 h 42"/>
                <a:gd name="T12" fmla="*/ 68 w 80"/>
                <a:gd name="T13" fmla="*/ 0 h 42"/>
                <a:gd name="T14" fmla="*/ 80 w 80"/>
                <a:gd name="T15" fmla="*/ 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42">
                  <a:moveTo>
                    <a:pt x="80" y="5"/>
                  </a:moveTo>
                  <a:cubicBezTo>
                    <a:pt x="72" y="16"/>
                    <a:pt x="66" y="26"/>
                    <a:pt x="54" y="30"/>
                  </a:cubicBezTo>
                  <a:cubicBezTo>
                    <a:pt x="45" y="34"/>
                    <a:pt x="36" y="37"/>
                    <a:pt x="28" y="40"/>
                  </a:cubicBezTo>
                  <a:cubicBezTo>
                    <a:pt x="23" y="41"/>
                    <a:pt x="18" y="42"/>
                    <a:pt x="13" y="42"/>
                  </a:cubicBezTo>
                  <a:cubicBezTo>
                    <a:pt x="9" y="42"/>
                    <a:pt x="4" y="42"/>
                    <a:pt x="2" y="37"/>
                  </a:cubicBezTo>
                  <a:cubicBezTo>
                    <a:pt x="0" y="33"/>
                    <a:pt x="3" y="29"/>
                    <a:pt x="7" y="26"/>
                  </a:cubicBezTo>
                  <a:cubicBezTo>
                    <a:pt x="24" y="11"/>
                    <a:pt x="44" y="2"/>
                    <a:pt x="68" y="0"/>
                  </a:cubicBezTo>
                  <a:cubicBezTo>
                    <a:pt x="73" y="0"/>
                    <a:pt x="73" y="0"/>
                    <a:pt x="80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6" name="Freeform 26"/>
            <p:cNvSpPr>
              <a:spLocks/>
            </p:cNvSpPr>
            <p:nvPr/>
          </p:nvSpPr>
          <p:spPr bwMode="auto">
            <a:xfrm>
              <a:off x="4616450" y="2008188"/>
              <a:ext cx="236538" cy="160338"/>
            </a:xfrm>
            <a:custGeom>
              <a:avLst/>
              <a:gdLst>
                <a:gd name="T0" fmla="*/ 76 w 77"/>
                <a:gd name="T1" fmla="*/ 1 h 52"/>
                <a:gd name="T2" fmla="*/ 71 w 77"/>
                <a:gd name="T3" fmla="*/ 16 h 52"/>
                <a:gd name="T4" fmla="*/ 17 w 77"/>
                <a:gd name="T5" fmla="*/ 49 h 52"/>
                <a:gd name="T6" fmla="*/ 3 w 77"/>
                <a:gd name="T7" fmla="*/ 46 h 52"/>
                <a:gd name="T8" fmla="*/ 8 w 77"/>
                <a:gd name="T9" fmla="*/ 33 h 52"/>
                <a:gd name="T10" fmla="*/ 48 w 77"/>
                <a:gd name="T11" fmla="*/ 4 h 52"/>
                <a:gd name="T12" fmla="*/ 76 w 77"/>
                <a:gd name="T13" fmla="*/ 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52">
                  <a:moveTo>
                    <a:pt x="76" y="1"/>
                  </a:moveTo>
                  <a:cubicBezTo>
                    <a:pt x="77" y="8"/>
                    <a:pt x="75" y="12"/>
                    <a:pt x="71" y="16"/>
                  </a:cubicBezTo>
                  <a:cubicBezTo>
                    <a:pt x="56" y="32"/>
                    <a:pt x="38" y="43"/>
                    <a:pt x="17" y="49"/>
                  </a:cubicBezTo>
                  <a:cubicBezTo>
                    <a:pt x="12" y="50"/>
                    <a:pt x="6" y="52"/>
                    <a:pt x="3" y="46"/>
                  </a:cubicBezTo>
                  <a:cubicBezTo>
                    <a:pt x="0" y="41"/>
                    <a:pt x="4" y="37"/>
                    <a:pt x="8" y="33"/>
                  </a:cubicBezTo>
                  <a:cubicBezTo>
                    <a:pt x="19" y="20"/>
                    <a:pt x="33" y="11"/>
                    <a:pt x="48" y="4"/>
                  </a:cubicBezTo>
                  <a:cubicBezTo>
                    <a:pt x="57" y="0"/>
                    <a:pt x="66" y="2"/>
                    <a:pt x="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4483100" y="1870075"/>
              <a:ext cx="144463" cy="252413"/>
            </a:xfrm>
            <a:custGeom>
              <a:avLst/>
              <a:gdLst>
                <a:gd name="T0" fmla="*/ 42 w 47"/>
                <a:gd name="T1" fmla="*/ 1 h 82"/>
                <a:gd name="T2" fmla="*/ 42 w 47"/>
                <a:gd name="T3" fmla="*/ 35 h 82"/>
                <a:gd name="T4" fmla="*/ 21 w 47"/>
                <a:gd name="T5" fmla="*/ 71 h 82"/>
                <a:gd name="T6" fmla="*/ 6 w 47"/>
                <a:gd name="T7" fmla="*/ 78 h 82"/>
                <a:gd name="T8" fmla="*/ 3 w 47"/>
                <a:gd name="T9" fmla="*/ 62 h 82"/>
                <a:gd name="T10" fmla="*/ 29 w 47"/>
                <a:gd name="T11" fmla="*/ 8 h 82"/>
                <a:gd name="T12" fmla="*/ 42 w 47"/>
                <a:gd name="T13" fmla="*/ 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82">
                  <a:moveTo>
                    <a:pt x="42" y="1"/>
                  </a:moveTo>
                  <a:cubicBezTo>
                    <a:pt x="45" y="13"/>
                    <a:pt x="47" y="24"/>
                    <a:pt x="42" y="35"/>
                  </a:cubicBezTo>
                  <a:cubicBezTo>
                    <a:pt x="36" y="48"/>
                    <a:pt x="30" y="60"/>
                    <a:pt x="21" y="71"/>
                  </a:cubicBezTo>
                  <a:cubicBezTo>
                    <a:pt x="17" y="75"/>
                    <a:pt x="12" y="82"/>
                    <a:pt x="6" y="78"/>
                  </a:cubicBezTo>
                  <a:cubicBezTo>
                    <a:pt x="0" y="75"/>
                    <a:pt x="2" y="68"/>
                    <a:pt x="3" y="62"/>
                  </a:cubicBezTo>
                  <a:cubicBezTo>
                    <a:pt x="7" y="42"/>
                    <a:pt x="15" y="23"/>
                    <a:pt x="29" y="8"/>
                  </a:cubicBezTo>
                  <a:cubicBezTo>
                    <a:pt x="32" y="5"/>
                    <a:pt x="35" y="0"/>
                    <a:pt x="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4870450" y="1919288"/>
              <a:ext cx="196850" cy="215900"/>
            </a:xfrm>
            <a:custGeom>
              <a:avLst/>
              <a:gdLst>
                <a:gd name="T0" fmla="*/ 64 w 64"/>
                <a:gd name="T1" fmla="*/ 4 h 70"/>
                <a:gd name="T2" fmla="*/ 54 w 64"/>
                <a:gd name="T3" fmla="*/ 33 h 70"/>
                <a:gd name="T4" fmla="*/ 21 w 64"/>
                <a:gd name="T5" fmla="*/ 63 h 70"/>
                <a:gd name="T6" fmla="*/ 5 w 64"/>
                <a:gd name="T7" fmla="*/ 65 h 70"/>
                <a:gd name="T8" fmla="*/ 7 w 64"/>
                <a:gd name="T9" fmla="*/ 49 h 70"/>
                <a:gd name="T10" fmla="*/ 49 w 64"/>
                <a:gd name="T11" fmla="*/ 5 h 70"/>
                <a:gd name="T12" fmla="*/ 64 w 64"/>
                <a:gd name="T13" fmla="*/ 4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70">
                  <a:moveTo>
                    <a:pt x="64" y="4"/>
                  </a:moveTo>
                  <a:cubicBezTo>
                    <a:pt x="62" y="14"/>
                    <a:pt x="61" y="24"/>
                    <a:pt x="54" y="33"/>
                  </a:cubicBezTo>
                  <a:cubicBezTo>
                    <a:pt x="44" y="44"/>
                    <a:pt x="34" y="55"/>
                    <a:pt x="21" y="63"/>
                  </a:cubicBezTo>
                  <a:cubicBezTo>
                    <a:pt x="16" y="65"/>
                    <a:pt x="10" y="70"/>
                    <a:pt x="5" y="65"/>
                  </a:cubicBezTo>
                  <a:cubicBezTo>
                    <a:pt x="0" y="60"/>
                    <a:pt x="4" y="54"/>
                    <a:pt x="7" y="49"/>
                  </a:cubicBezTo>
                  <a:cubicBezTo>
                    <a:pt x="17" y="31"/>
                    <a:pt x="30" y="16"/>
                    <a:pt x="49" y="5"/>
                  </a:cubicBezTo>
                  <a:cubicBezTo>
                    <a:pt x="53" y="3"/>
                    <a:pt x="58" y="0"/>
                    <a:pt x="6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4729163" y="2178050"/>
              <a:ext cx="249238" cy="141288"/>
            </a:xfrm>
            <a:custGeom>
              <a:avLst/>
              <a:gdLst>
                <a:gd name="T0" fmla="*/ 81 w 81"/>
                <a:gd name="T1" fmla="*/ 40 h 46"/>
                <a:gd name="T2" fmla="*/ 67 w 81"/>
                <a:gd name="T3" fmla="*/ 45 h 46"/>
                <a:gd name="T4" fmla="*/ 7 w 81"/>
                <a:gd name="T5" fmla="*/ 15 h 46"/>
                <a:gd name="T6" fmla="*/ 5 w 81"/>
                <a:gd name="T7" fmla="*/ 12 h 46"/>
                <a:gd name="T8" fmla="*/ 11 w 81"/>
                <a:gd name="T9" fmla="*/ 0 h 46"/>
                <a:gd name="T10" fmla="*/ 21 w 81"/>
                <a:gd name="T11" fmla="*/ 1 h 46"/>
                <a:gd name="T12" fmla="*/ 65 w 81"/>
                <a:gd name="T13" fmla="*/ 21 h 46"/>
                <a:gd name="T14" fmla="*/ 81 w 81"/>
                <a:gd name="T15" fmla="*/ 4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" h="46">
                  <a:moveTo>
                    <a:pt x="81" y="40"/>
                  </a:moveTo>
                  <a:cubicBezTo>
                    <a:pt x="76" y="46"/>
                    <a:pt x="72" y="46"/>
                    <a:pt x="67" y="45"/>
                  </a:cubicBezTo>
                  <a:cubicBezTo>
                    <a:pt x="44" y="41"/>
                    <a:pt x="24" y="32"/>
                    <a:pt x="7" y="15"/>
                  </a:cubicBezTo>
                  <a:cubicBezTo>
                    <a:pt x="6" y="14"/>
                    <a:pt x="6" y="13"/>
                    <a:pt x="5" y="12"/>
                  </a:cubicBezTo>
                  <a:cubicBezTo>
                    <a:pt x="0" y="6"/>
                    <a:pt x="3" y="1"/>
                    <a:pt x="11" y="0"/>
                  </a:cubicBezTo>
                  <a:cubicBezTo>
                    <a:pt x="14" y="0"/>
                    <a:pt x="17" y="1"/>
                    <a:pt x="21" y="1"/>
                  </a:cubicBezTo>
                  <a:cubicBezTo>
                    <a:pt x="37" y="4"/>
                    <a:pt x="52" y="11"/>
                    <a:pt x="65" y="21"/>
                  </a:cubicBezTo>
                  <a:cubicBezTo>
                    <a:pt x="71" y="26"/>
                    <a:pt x="76" y="34"/>
                    <a:pt x="81" y="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6" name="Rectangle 36"/>
            <p:cNvSpPr>
              <a:spLocks noChangeArrowheads="1"/>
            </p:cNvSpPr>
            <p:nvPr/>
          </p:nvSpPr>
          <p:spPr bwMode="auto">
            <a:xfrm>
              <a:off x="4557713" y="1557338"/>
              <a:ext cx="881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T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67" name="Rectangle 37"/>
            <p:cNvSpPr>
              <a:spLocks noChangeArrowheads="1"/>
            </p:cNvSpPr>
            <p:nvPr/>
          </p:nvSpPr>
          <p:spPr bwMode="auto">
            <a:xfrm>
              <a:off x="4640263" y="1557338"/>
              <a:ext cx="34624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4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+mn-lt"/>
                </a:rPr>
                <a:t>AHIL</a:t>
              </a:r>
              <a:endParaRPr kumimoji="0" lang="tr-TR" altLang="tr-T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grpSp>
        <p:nvGrpSpPr>
          <p:cNvPr id="81" name="Grup 80"/>
          <p:cNvGrpSpPr/>
          <p:nvPr/>
        </p:nvGrpSpPr>
        <p:grpSpPr>
          <a:xfrm>
            <a:off x="187947" y="310288"/>
            <a:ext cx="11640740" cy="5506245"/>
            <a:chOff x="187947" y="310288"/>
            <a:chExt cx="11640740" cy="5506245"/>
          </a:xfrm>
        </p:grpSpPr>
        <p:pic>
          <p:nvPicPr>
            <p:cNvPr id="77" name="Resim 7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7947" y="310288"/>
              <a:ext cx="1694927" cy="2810011"/>
            </a:xfrm>
            <a:prstGeom prst="rect">
              <a:avLst/>
            </a:prstGeom>
          </p:spPr>
        </p:pic>
        <p:pic>
          <p:nvPicPr>
            <p:cNvPr id="78" name="Resim 7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832271" y="495291"/>
              <a:ext cx="1996416" cy="1869946"/>
            </a:xfrm>
            <a:prstGeom prst="rect">
              <a:avLst/>
            </a:prstGeom>
          </p:spPr>
        </p:pic>
        <p:pic>
          <p:nvPicPr>
            <p:cNvPr id="79" name="Resim 7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41471" y="4122097"/>
              <a:ext cx="1800944" cy="1694436"/>
            </a:xfrm>
            <a:prstGeom prst="rect">
              <a:avLst/>
            </a:prstGeom>
          </p:spPr>
        </p:pic>
        <p:pic>
          <p:nvPicPr>
            <p:cNvPr id="80" name="Resim 7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985774" y="4100897"/>
              <a:ext cx="1631250" cy="153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65098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25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676622" y="499750"/>
            <a:ext cx="8056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E61F4F"/>
                </a:solidFill>
              </a:rPr>
              <a:t>Sağlıklı Yaşamak mı İstiyorsun?</a:t>
            </a:r>
            <a:endParaRPr lang="tr-TR" sz="4800" b="1" dirty="0">
              <a:solidFill>
                <a:srgbClr val="E61F4F"/>
              </a:solidFill>
            </a:endParaRPr>
          </a:p>
        </p:txBody>
      </p:sp>
      <p:sp>
        <p:nvSpPr>
          <p:cNvPr id="82" name="Dikdörtgen 81"/>
          <p:cNvSpPr/>
          <p:nvPr/>
        </p:nvSpPr>
        <p:spPr>
          <a:xfrm>
            <a:off x="801750" y="2062895"/>
            <a:ext cx="7573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>
                <a:solidFill>
                  <a:srgbClr val="231F20"/>
                </a:solidFill>
              </a:rPr>
              <a:t>O zaman </a:t>
            </a:r>
            <a:r>
              <a:rPr lang="tr-TR" sz="3200" b="1" dirty="0">
                <a:solidFill>
                  <a:srgbClr val="11A74F"/>
                </a:solidFill>
              </a:rPr>
              <a:t>yeterli </a:t>
            </a:r>
            <a:r>
              <a:rPr lang="tr-TR" sz="3200" b="1" dirty="0" smtClean="0">
                <a:solidFill>
                  <a:srgbClr val="11A74F"/>
                </a:solidFill>
              </a:rPr>
              <a:t>beslen!</a:t>
            </a:r>
          </a:p>
          <a:p>
            <a:r>
              <a:rPr lang="tr-TR" sz="3200" dirty="0" smtClean="0">
                <a:solidFill>
                  <a:srgbClr val="231F20"/>
                </a:solidFill>
              </a:rPr>
              <a:t>Yani </a:t>
            </a:r>
            <a:r>
              <a:rPr lang="tr-TR" sz="3200" dirty="0">
                <a:solidFill>
                  <a:srgbClr val="231F20"/>
                </a:solidFill>
              </a:rPr>
              <a:t>4 yapraklı yoncanın </a:t>
            </a:r>
            <a:r>
              <a:rPr lang="tr-TR" sz="3200" dirty="0" smtClean="0">
                <a:solidFill>
                  <a:srgbClr val="231F20"/>
                </a:solidFill>
              </a:rPr>
              <a:t>her</a:t>
            </a:r>
          </a:p>
          <a:p>
            <a:r>
              <a:rPr lang="tr-TR" sz="3200" dirty="0" smtClean="0">
                <a:solidFill>
                  <a:srgbClr val="231F20"/>
                </a:solidFill>
              </a:rPr>
              <a:t>yaprağındaki yemeklerden </a:t>
            </a:r>
            <a:r>
              <a:rPr lang="tr-TR" sz="3200" dirty="0">
                <a:solidFill>
                  <a:srgbClr val="231F20"/>
                </a:solidFill>
              </a:rPr>
              <a:t>ye</a:t>
            </a:r>
            <a:r>
              <a:rPr lang="tr-TR" sz="3200" dirty="0" smtClean="0">
                <a:solidFill>
                  <a:srgbClr val="231F20"/>
                </a:solidFill>
              </a:rPr>
              <a:t>.</a:t>
            </a:r>
            <a:endParaRPr lang="tr-TR" sz="3200" dirty="0">
              <a:solidFill>
                <a:srgbClr val="231F2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0281" y="573336"/>
            <a:ext cx="3847500" cy="537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5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  <p:bldP spid="8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26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676622" y="499750"/>
            <a:ext cx="80564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>
                <a:solidFill>
                  <a:srgbClr val="E61F4F"/>
                </a:solidFill>
              </a:rPr>
              <a:t>Sağlıklı Yaşamak mı İstiyorsun?</a:t>
            </a:r>
            <a:endParaRPr lang="tr-TR" sz="4800" b="1" dirty="0">
              <a:solidFill>
                <a:srgbClr val="E61F4F"/>
              </a:solidFill>
            </a:endParaRPr>
          </a:p>
        </p:txBody>
      </p:sp>
      <p:sp>
        <p:nvSpPr>
          <p:cNvPr id="82" name="Dikdörtgen 81"/>
          <p:cNvSpPr/>
          <p:nvPr/>
        </p:nvSpPr>
        <p:spPr>
          <a:xfrm>
            <a:off x="801750" y="206289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b="1" dirty="0" smtClean="0">
                <a:solidFill>
                  <a:srgbClr val="11A74F"/>
                </a:solidFill>
              </a:rPr>
              <a:t>Dengeli beslen. </a:t>
            </a:r>
            <a:r>
              <a:rPr lang="tr-TR" sz="3200" dirty="0" smtClean="0">
                <a:solidFill>
                  <a:srgbClr val="231F20"/>
                </a:solidFill>
              </a:rPr>
              <a:t>Aşırı </a:t>
            </a:r>
            <a:r>
              <a:rPr lang="tr-TR" sz="3200" dirty="0">
                <a:solidFill>
                  <a:srgbClr val="231F20"/>
                </a:solidFill>
              </a:rPr>
              <a:t>ve hep aynı</a:t>
            </a:r>
          </a:p>
          <a:p>
            <a:r>
              <a:rPr lang="tr-TR" sz="3200" dirty="0">
                <a:solidFill>
                  <a:srgbClr val="231F20"/>
                </a:solidFill>
              </a:rPr>
              <a:t>yemekleri </a:t>
            </a:r>
            <a:r>
              <a:rPr lang="tr-TR" sz="3200" dirty="0" smtClean="0">
                <a:solidFill>
                  <a:srgbClr val="231F20"/>
                </a:solidFill>
              </a:rPr>
              <a:t>yemek </a:t>
            </a:r>
            <a:r>
              <a:rPr lang="tr-TR" sz="3200" dirty="0">
                <a:solidFill>
                  <a:srgbClr val="231F20"/>
                </a:solidFill>
              </a:rPr>
              <a:t>dengesiz</a:t>
            </a:r>
          </a:p>
          <a:p>
            <a:r>
              <a:rPr lang="tr-TR" sz="3200" dirty="0">
                <a:solidFill>
                  <a:srgbClr val="231F20"/>
                </a:solidFill>
              </a:rPr>
              <a:t>beslenmektir.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0281" y="573336"/>
            <a:ext cx="3847500" cy="537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8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  <p:bldP spid="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826" y="0"/>
            <a:ext cx="8031193" cy="6858000"/>
          </a:xfrm>
          <a:prstGeom prst="rect">
            <a:avLst/>
          </a:prstGeom>
        </p:spPr>
      </p:pic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27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2" name="Metin kutusu 71"/>
          <p:cNvSpPr txBox="1"/>
          <p:nvPr/>
        </p:nvSpPr>
        <p:spPr>
          <a:xfrm>
            <a:off x="3470798" y="1442988"/>
            <a:ext cx="603530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11A74F"/>
                </a:solidFill>
              </a:rPr>
              <a:t>SAĞLIKLI</a:t>
            </a:r>
          </a:p>
          <a:p>
            <a:pPr algn="ctr"/>
            <a:r>
              <a:rPr lang="tr-TR" sz="4800" b="1" dirty="0" smtClean="0">
                <a:solidFill>
                  <a:srgbClr val="11A74F"/>
                </a:solidFill>
              </a:rPr>
              <a:t>BESLENMEK İÇİN</a:t>
            </a:r>
          </a:p>
          <a:p>
            <a:pPr algn="ctr"/>
            <a:r>
              <a:rPr lang="tr-TR" sz="3600" b="1" dirty="0" smtClean="0">
                <a:solidFill>
                  <a:srgbClr val="231F20"/>
                </a:solidFill>
              </a:rPr>
              <a:t>NE YAPMALI? NASIL YAPMALI?</a:t>
            </a:r>
            <a:endParaRPr lang="tr-TR" sz="3600" b="1" dirty="0">
              <a:solidFill>
                <a:srgbClr val="231F20"/>
              </a:solidFill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8165" y="3794647"/>
            <a:ext cx="641250" cy="641250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612" y="3828397"/>
            <a:ext cx="596250" cy="573750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86059" y="3828397"/>
            <a:ext cx="663750" cy="573750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55006" y="3794647"/>
            <a:ext cx="483750" cy="64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660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28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2854023" y="369415"/>
            <a:ext cx="64839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Yeterli ve Dengeli Beslenmek İçin</a:t>
            </a:r>
          </a:p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Yapmamız Gerekenler</a:t>
            </a:r>
            <a:endParaRPr lang="tr-TR" sz="3600" b="1" dirty="0">
              <a:solidFill>
                <a:srgbClr val="E61F4F"/>
              </a:solidFill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389674" y="2700558"/>
            <a:ext cx="4042975" cy="1200329"/>
            <a:chOff x="389674" y="2700558"/>
            <a:chExt cx="4042975" cy="1200329"/>
          </a:xfrm>
        </p:grpSpPr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07649" y="2759422"/>
              <a:ext cx="225000" cy="225000"/>
            </a:xfrm>
            <a:prstGeom prst="rect">
              <a:avLst/>
            </a:prstGeom>
          </p:spPr>
        </p:pic>
        <p:sp>
          <p:nvSpPr>
            <p:cNvPr id="4" name="Dikdörtgen 3"/>
            <p:cNvSpPr/>
            <p:nvPr/>
          </p:nvSpPr>
          <p:spPr>
            <a:xfrm>
              <a:off x="389674" y="2700558"/>
              <a:ext cx="3826364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sz="2400" dirty="0">
                  <a:solidFill>
                    <a:srgbClr val="231F20"/>
                  </a:solidFill>
                </a:rPr>
                <a:t>Yemek </a:t>
              </a:r>
              <a:r>
                <a:rPr lang="tr-TR" sz="2400" dirty="0" smtClean="0">
                  <a:solidFill>
                    <a:srgbClr val="231F20"/>
                  </a:solidFill>
                </a:rPr>
                <a:t>seçme!</a:t>
              </a:r>
            </a:p>
            <a:p>
              <a:pPr algn="r"/>
              <a:r>
                <a:rPr lang="tr-TR" sz="2400" dirty="0" smtClean="0">
                  <a:solidFill>
                    <a:srgbClr val="231F20"/>
                  </a:solidFill>
                </a:rPr>
                <a:t>Annenin </a:t>
              </a:r>
              <a:r>
                <a:rPr lang="tr-TR" sz="2400" dirty="0">
                  <a:solidFill>
                    <a:srgbClr val="231F20"/>
                  </a:solidFill>
                </a:rPr>
                <a:t>önüne koyduğu </a:t>
              </a:r>
              <a:endParaRPr lang="tr-TR" sz="2400" dirty="0" smtClean="0">
                <a:solidFill>
                  <a:srgbClr val="231F20"/>
                </a:solidFill>
              </a:endParaRPr>
            </a:p>
            <a:p>
              <a:pPr algn="r"/>
              <a:r>
                <a:rPr lang="tr-TR" sz="2400" dirty="0" smtClean="0">
                  <a:solidFill>
                    <a:srgbClr val="231F20"/>
                  </a:solidFill>
                </a:rPr>
                <a:t>her </a:t>
              </a:r>
              <a:r>
                <a:rPr lang="tr-TR" sz="2400" dirty="0">
                  <a:solidFill>
                    <a:srgbClr val="231F20"/>
                  </a:solidFill>
                </a:rPr>
                <a:t>yemekten tatmaya çalış.</a:t>
              </a:r>
            </a:p>
          </p:txBody>
        </p:sp>
      </p:grpSp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2649" y="1941582"/>
            <a:ext cx="3326703" cy="3753204"/>
          </a:xfrm>
          <a:prstGeom prst="rect">
            <a:avLst/>
          </a:prstGeom>
        </p:spPr>
      </p:pic>
      <p:grpSp>
        <p:nvGrpSpPr>
          <p:cNvPr id="7" name="Grup 6"/>
          <p:cNvGrpSpPr/>
          <p:nvPr/>
        </p:nvGrpSpPr>
        <p:grpSpPr>
          <a:xfrm>
            <a:off x="894344" y="4523479"/>
            <a:ext cx="3313305" cy="830997"/>
            <a:chOff x="986518" y="4293037"/>
            <a:chExt cx="3313305" cy="830997"/>
          </a:xfrm>
        </p:grpSpPr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74823" y="4351901"/>
              <a:ext cx="225000" cy="225000"/>
            </a:xfrm>
            <a:prstGeom prst="rect">
              <a:avLst/>
            </a:prstGeom>
          </p:spPr>
        </p:pic>
        <p:sp>
          <p:nvSpPr>
            <p:cNvPr id="42" name="Dikdörtgen 41"/>
            <p:cNvSpPr/>
            <p:nvPr/>
          </p:nvSpPr>
          <p:spPr>
            <a:xfrm>
              <a:off x="986518" y="4293037"/>
              <a:ext cx="309669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sz="2400" dirty="0">
                  <a:solidFill>
                    <a:srgbClr val="231F20"/>
                  </a:solidFill>
                </a:rPr>
                <a:t>Meyve ve sebzeleri</a:t>
              </a:r>
            </a:p>
            <a:p>
              <a:pPr algn="r"/>
              <a:r>
                <a:rPr lang="tr-TR" sz="2400" dirty="0">
                  <a:solidFill>
                    <a:srgbClr val="231F20"/>
                  </a:solidFill>
                </a:rPr>
                <a:t>yıkadıktan sonra ye! </a:t>
              </a:r>
            </a:p>
          </p:txBody>
        </p:sp>
      </p:grpSp>
      <p:grpSp>
        <p:nvGrpSpPr>
          <p:cNvPr id="8" name="Grup 7"/>
          <p:cNvGrpSpPr/>
          <p:nvPr/>
        </p:nvGrpSpPr>
        <p:grpSpPr>
          <a:xfrm>
            <a:off x="7759352" y="2675391"/>
            <a:ext cx="4612014" cy="1569660"/>
            <a:chOff x="7911290" y="2675391"/>
            <a:chExt cx="4612014" cy="1569660"/>
          </a:xfrm>
        </p:grpSpPr>
        <p:pic>
          <p:nvPicPr>
            <p:cNvPr id="43" name="Resim 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11290" y="2759422"/>
              <a:ext cx="225000" cy="225000"/>
            </a:xfrm>
            <a:prstGeom prst="rect">
              <a:avLst/>
            </a:prstGeom>
          </p:spPr>
        </p:pic>
        <p:sp>
          <p:nvSpPr>
            <p:cNvPr id="44" name="Dikdörtgen 43"/>
            <p:cNvSpPr/>
            <p:nvPr/>
          </p:nvSpPr>
          <p:spPr>
            <a:xfrm>
              <a:off x="8118414" y="2675391"/>
              <a:ext cx="440489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İçerisinde gıda boyası, çok fazla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şeker ve koruyucu maddeler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bulunan gıdalardan mümkün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olduğunca kaçınmaya çalış. </a:t>
              </a:r>
            </a:p>
          </p:txBody>
        </p:sp>
      </p:grpSp>
      <p:grpSp>
        <p:nvGrpSpPr>
          <p:cNvPr id="9" name="Grup 8"/>
          <p:cNvGrpSpPr/>
          <p:nvPr/>
        </p:nvGrpSpPr>
        <p:grpSpPr>
          <a:xfrm>
            <a:off x="7839952" y="4525061"/>
            <a:ext cx="4125063" cy="1200329"/>
            <a:chOff x="7816677" y="4294540"/>
            <a:chExt cx="4422910" cy="1200329"/>
          </a:xfrm>
        </p:grpSpPr>
        <p:pic>
          <p:nvPicPr>
            <p:cNvPr id="45" name="Resim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16677" y="4378571"/>
              <a:ext cx="225000" cy="225000"/>
            </a:xfrm>
            <a:prstGeom prst="rect">
              <a:avLst/>
            </a:prstGeom>
          </p:spPr>
        </p:pic>
        <p:sp>
          <p:nvSpPr>
            <p:cNvPr id="46" name="Dikdörtgen 45"/>
            <p:cNvSpPr/>
            <p:nvPr/>
          </p:nvSpPr>
          <p:spPr>
            <a:xfrm>
              <a:off x="8024497" y="4294540"/>
              <a:ext cx="421509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Günde 3 öğün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beslenmen </a:t>
              </a:r>
              <a:r>
                <a:rPr lang="tr-TR" sz="2400" dirty="0" smtClean="0">
                  <a:solidFill>
                    <a:srgbClr val="231F20"/>
                  </a:solidFill>
                </a:rPr>
                <a:t>yeter</a:t>
              </a:r>
            </a:p>
            <a:p>
              <a:r>
                <a:rPr lang="tr-TR" sz="2400" dirty="0" smtClean="0">
                  <a:solidFill>
                    <a:srgbClr val="231F20"/>
                  </a:solidFill>
                </a:rPr>
                <a:t>Ne daha az, ne daha fazla.</a:t>
              </a:r>
              <a:endParaRPr lang="tr-TR" sz="2400" dirty="0">
                <a:solidFill>
                  <a:srgbClr val="231F2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38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 33"/>
          <p:cNvGrpSpPr/>
          <p:nvPr/>
        </p:nvGrpSpPr>
        <p:grpSpPr>
          <a:xfrm>
            <a:off x="1" y="5641218"/>
            <a:ext cx="12192000" cy="952236"/>
            <a:chOff x="1" y="5641218"/>
            <a:chExt cx="12192000" cy="952236"/>
          </a:xfrm>
        </p:grpSpPr>
        <p:cxnSp>
          <p:nvCxnSpPr>
            <p:cNvPr id="35" name="Düz Bağlayıcı 34"/>
            <p:cNvCxnSpPr/>
            <p:nvPr/>
          </p:nvCxnSpPr>
          <p:spPr>
            <a:xfrm flipH="1">
              <a:off x="2908570" y="6183033"/>
              <a:ext cx="9283431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10570127" y="5955032"/>
              <a:ext cx="462545" cy="46254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DADA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Oval 36"/>
            <p:cNvSpPr/>
            <p:nvPr/>
          </p:nvSpPr>
          <p:spPr>
            <a:xfrm>
              <a:off x="10628851" y="6013756"/>
              <a:ext cx="352338" cy="352338"/>
            </a:xfrm>
            <a:prstGeom prst="ellipse">
              <a:avLst/>
            </a:prstGeom>
            <a:solidFill>
              <a:srgbClr val="DADADA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8" name="Resim 3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22" y="5641218"/>
              <a:ext cx="1998482" cy="952236"/>
            </a:xfrm>
            <a:prstGeom prst="rect">
              <a:avLst/>
            </a:prstGeom>
          </p:spPr>
        </p:pic>
        <p:cxnSp>
          <p:nvCxnSpPr>
            <p:cNvPr id="39" name="Düz Bağlayıcı 38"/>
            <p:cNvCxnSpPr/>
            <p:nvPr/>
          </p:nvCxnSpPr>
          <p:spPr>
            <a:xfrm flipH="1">
              <a:off x="1" y="6183033"/>
              <a:ext cx="517102" cy="0"/>
            </a:xfrm>
            <a:prstGeom prst="line">
              <a:avLst/>
            </a:prstGeom>
            <a:ln w="9525">
              <a:solidFill>
                <a:srgbClr val="DADAD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Dikdörtgen 39"/>
            <p:cNvSpPr/>
            <p:nvPr/>
          </p:nvSpPr>
          <p:spPr>
            <a:xfrm>
              <a:off x="10608493" y="6022145"/>
              <a:ext cx="39305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tr-TR" sz="1600" dirty="0" smtClean="0">
                  <a:solidFill>
                    <a:schemeClr val="bg1"/>
                  </a:solidFill>
                </a:rPr>
                <a:t>29</a:t>
              </a:r>
              <a:endParaRPr lang="tr-TR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Dikdörtgen 29"/>
          <p:cNvSpPr/>
          <p:nvPr/>
        </p:nvSpPr>
        <p:spPr>
          <a:xfrm>
            <a:off x="0" y="1594"/>
            <a:ext cx="6141943" cy="139820"/>
          </a:xfrm>
          <a:prstGeom prst="rect">
            <a:avLst/>
          </a:prstGeom>
          <a:solidFill>
            <a:srgbClr val="11A7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Dikdörtgen 30"/>
          <p:cNvSpPr/>
          <p:nvPr/>
        </p:nvSpPr>
        <p:spPr>
          <a:xfrm>
            <a:off x="10175999" y="0"/>
            <a:ext cx="2016000" cy="141414"/>
          </a:xfrm>
          <a:prstGeom prst="rect">
            <a:avLst/>
          </a:prstGeom>
          <a:solidFill>
            <a:srgbClr val="E61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8157943" y="0"/>
            <a:ext cx="2016000" cy="141414"/>
          </a:xfrm>
          <a:prstGeom prst="rect">
            <a:avLst/>
          </a:prstGeom>
          <a:solidFill>
            <a:srgbClr val="231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ikdörtgen 32"/>
          <p:cNvSpPr/>
          <p:nvPr/>
        </p:nvSpPr>
        <p:spPr>
          <a:xfrm>
            <a:off x="6141943" y="0"/>
            <a:ext cx="2016000" cy="141414"/>
          </a:xfrm>
          <a:prstGeom prst="rect">
            <a:avLst/>
          </a:prstGeom>
          <a:solidFill>
            <a:srgbClr val="FAB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2854023" y="369415"/>
            <a:ext cx="64839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Yeterli ve Dengeli Beslenmek İçin</a:t>
            </a:r>
          </a:p>
          <a:p>
            <a:pPr algn="ctr"/>
            <a:r>
              <a:rPr lang="tr-TR" sz="3600" b="1" dirty="0" smtClean="0">
                <a:solidFill>
                  <a:srgbClr val="E61F4F"/>
                </a:solidFill>
              </a:rPr>
              <a:t>Yapmamız Gerekenler</a:t>
            </a:r>
            <a:endParaRPr lang="tr-TR" sz="3600" b="1" dirty="0">
              <a:solidFill>
                <a:srgbClr val="E61F4F"/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-265043" y="2700558"/>
            <a:ext cx="4697692" cy="1200329"/>
            <a:chOff x="-265043" y="2700558"/>
            <a:chExt cx="4697692" cy="1200329"/>
          </a:xfrm>
        </p:grpSpPr>
        <p:pic>
          <p:nvPicPr>
            <p:cNvPr id="2" name="Resim 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07649" y="2759422"/>
              <a:ext cx="225000" cy="225000"/>
            </a:xfrm>
            <a:prstGeom prst="rect">
              <a:avLst/>
            </a:prstGeom>
          </p:spPr>
        </p:pic>
        <p:sp>
          <p:nvSpPr>
            <p:cNvPr id="4" name="Dikdörtgen 3"/>
            <p:cNvSpPr/>
            <p:nvPr/>
          </p:nvSpPr>
          <p:spPr>
            <a:xfrm>
              <a:off x="-265043" y="2700558"/>
              <a:ext cx="448108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sz="2400" dirty="0">
                  <a:solidFill>
                    <a:srgbClr val="231F20"/>
                  </a:solidFill>
                </a:rPr>
                <a:t>Önemli olan karnının</a:t>
              </a:r>
            </a:p>
            <a:p>
              <a:pPr algn="r"/>
              <a:r>
                <a:rPr lang="tr-TR" sz="2400" dirty="0">
                  <a:solidFill>
                    <a:srgbClr val="231F20"/>
                  </a:solidFill>
                </a:rPr>
                <a:t>doyması değil, doğru besinleri</a:t>
              </a:r>
            </a:p>
            <a:p>
              <a:pPr algn="r"/>
              <a:r>
                <a:rPr lang="tr-TR" sz="2400" dirty="0">
                  <a:solidFill>
                    <a:srgbClr val="231F20"/>
                  </a:solidFill>
                </a:rPr>
                <a:t>almaktır. Bunu hep aklında tut. </a:t>
              </a:r>
            </a:p>
          </p:txBody>
        </p:sp>
      </p:grpSp>
      <p:pic>
        <p:nvPicPr>
          <p:cNvPr id="5" name="Resim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2649" y="1941582"/>
            <a:ext cx="3326703" cy="3753204"/>
          </a:xfrm>
          <a:prstGeom prst="rect">
            <a:avLst/>
          </a:prstGeom>
        </p:spPr>
      </p:pic>
      <p:grpSp>
        <p:nvGrpSpPr>
          <p:cNvPr id="8" name="Grup 7"/>
          <p:cNvGrpSpPr/>
          <p:nvPr/>
        </p:nvGrpSpPr>
        <p:grpSpPr>
          <a:xfrm>
            <a:off x="-106017" y="4293037"/>
            <a:ext cx="4290340" cy="1200329"/>
            <a:chOff x="9483" y="4293037"/>
            <a:chExt cx="4290340" cy="1200329"/>
          </a:xfrm>
        </p:grpSpPr>
        <p:pic>
          <p:nvPicPr>
            <p:cNvPr id="28" name="Resim 2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74823" y="4351901"/>
              <a:ext cx="225000" cy="225000"/>
            </a:xfrm>
            <a:prstGeom prst="rect">
              <a:avLst/>
            </a:prstGeom>
          </p:spPr>
        </p:pic>
        <p:sp>
          <p:nvSpPr>
            <p:cNvPr id="42" name="Dikdörtgen 41"/>
            <p:cNvSpPr/>
            <p:nvPr/>
          </p:nvSpPr>
          <p:spPr>
            <a:xfrm>
              <a:off x="9483" y="4293037"/>
              <a:ext cx="407372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tr-TR" sz="2400" dirty="0">
                  <a:solidFill>
                    <a:srgbClr val="231F20"/>
                  </a:solidFill>
                </a:rPr>
                <a:t>Dışarıdaki yemekler</a:t>
              </a:r>
            </a:p>
            <a:p>
              <a:pPr algn="r"/>
              <a:r>
                <a:rPr lang="tr-TR" sz="2400" dirty="0" smtClean="0">
                  <a:solidFill>
                    <a:srgbClr val="231F20"/>
                  </a:solidFill>
                </a:rPr>
                <a:t>Yerine evde pişen</a:t>
              </a:r>
            </a:p>
            <a:p>
              <a:pPr algn="r"/>
              <a:r>
                <a:rPr lang="tr-TR" sz="2400" dirty="0" smtClean="0">
                  <a:solidFill>
                    <a:srgbClr val="231F20"/>
                  </a:solidFill>
                </a:rPr>
                <a:t>yemekleri tercih </a:t>
              </a:r>
              <a:r>
                <a:rPr lang="tr-TR" sz="2400" dirty="0">
                  <a:solidFill>
                    <a:srgbClr val="231F20"/>
                  </a:solidFill>
                </a:rPr>
                <a:t>et. </a:t>
              </a:r>
            </a:p>
          </p:txBody>
        </p:sp>
      </p:grpSp>
      <p:grpSp>
        <p:nvGrpSpPr>
          <p:cNvPr id="6" name="Grup 5"/>
          <p:cNvGrpSpPr/>
          <p:nvPr/>
        </p:nvGrpSpPr>
        <p:grpSpPr>
          <a:xfrm>
            <a:off x="7911290" y="2675391"/>
            <a:ext cx="4280709" cy="1200329"/>
            <a:chOff x="7911290" y="2675391"/>
            <a:chExt cx="4280709" cy="1200329"/>
          </a:xfrm>
        </p:grpSpPr>
        <p:pic>
          <p:nvPicPr>
            <p:cNvPr id="43" name="Resim 4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11290" y="2759422"/>
              <a:ext cx="225000" cy="225000"/>
            </a:xfrm>
            <a:prstGeom prst="rect">
              <a:avLst/>
            </a:prstGeom>
          </p:spPr>
        </p:pic>
        <p:sp>
          <p:nvSpPr>
            <p:cNvPr id="44" name="Dikdörtgen 43"/>
            <p:cNvSpPr/>
            <p:nvPr/>
          </p:nvSpPr>
          <p:spPr>
            <a:xfrm>
              <a:off x="8108789" y="2675391"/>
              <a:ext cx="408321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Çikolata, şeker gibi 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yapay gıdalar yerine meyve,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sebze gibi doğal gıdalar ye.</a:t>
              </a:r>
            </a:p>
          </p:txBody>
        </p:sp>
      </p:grpSp>
      <p:grpSp>
        <p:nvGrpSpPr>
          <p:cNvPr id="7" name="Grup 6"/>
          <p:cNvGrpSpPr/>
          <p:nvPr/>
        </p:nvGrpSpPr>
        <p:grpSpPr>
          <a:xfrm>
            <a:off x="8047684" y="4294540"/>
            <a:ext cx="3441951" cy="1200329"/>
            <a:chOff x="7816677" y="4294540"/>
            <a:chExt cx="3441951" cy="1200329"/>
          </a:xfrm>
        </p:grpSpPr>
        <p:pic>
          <p:nvPicPr>
            <p:cNvPr id="45" name="Resim 4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16677" y="4378571"/>
              <a:ext cx="225000" cy="225000"/>
            </a:xfrm>
            <a:prstGeom prst="rect">
              <a:avLst/>
            </a:prstGeom>
          </p:spPr>
        </p:pic>
        <p:sp>
          <p:nvSpPr>
            <p:cNvPr id="46" name="Dikdörtgen 45"/>
            <p:cNvSpPr/>
            <p:nvPr/>
          </p:nvSpPr>
          <p:spPr>
            <a:xfrm>
              <a:off x="8014176" y="4294540"/>
              <a:ext cx="324445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tr-TR" sz="2400" dirty="0">
                  <a:solidFill>
                    <a:srgbClr val="231F20"/>
                  </a:solidFill>
                </a:rPr>
                <a:t>Açıkta satılan,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paketli olmayan</a:t>
              </a:r>
            </a:p>
            <a:p>
              <a:r>
                <a:rPr lang="tr-TR" sz="2400" dirty="0">
                  <a:solidFill>
                    <a:srgbClr val="231F20"/>
                  </a:solidFill>
                </a:rPr>
                <a:t>ürünleri tercih etme.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335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5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13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2158</Words>
  <Application>Microsoft Office PowerPoint</Application>
  <PresentationFormat>Özel</PresentationFormat>
  <Paragraphs>433</Paragraphs>
  <Slides>37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38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Oğuzhan Kürşad Ağralı</dc:creator>
  <cp:lastModifiedBy>İRFANLI İLKOKULU</cp:lastModifiedBy>
  <cp:revision>300</cp:revision>
  <dcterms:created xsi:type="dcterms:W3CDTF">2016-10-05T12:53:14Z</dcterms:created>
  <dcterms:modified xsi:type="dcterms:W3CDTF">2018-02-13T10:28:18Z</dcterms:modified>
</cp:coreProperties>
</file>