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26.jpg" ContentType="image/jp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13" r:id="rId2"/>
    <p:sldId id="256" r:id="rId3"/>
    <p:sldId id="259" r:id="rId4"/>
    <p:sldId id="409" r:id="rId5"/>
    <p:sldId id="295" r:id="rId6"/>
    <p:sldId id="297" r:id="rId7"/>
    <p:sldId id="299" r:id="rId8"/>
    <p:sldId id="408" r:id="rId9"/>
    <p:sldId id="305" r:id="rId10"/>
    <p:sldId id="410" r:id="rId11"/>
    <p:sldId id="316" r:id="rId12"/>
    <p:sldId id="412" r:id="rId13"/>
    <p:sldId id="411" r:id="rId14"/>
    <p:sldId id="386" r:id="rId15"/>
    <p:sldId id="345" r:id="rId16"/>
    <p:sldId id="351" r:id="rId17"/>
    <p:sldId id="391" r:id="rId18"/>
    <p:sldId id="395" r:id="rId19"/>
    <p:sldId id="398" r:id="rId20"/>
    <p:sldId id="400" r:id="rId21"/>
    <p:sldId id="401" r:id="rId22"/>
    <p:sldId id="403" r:id="rId23"/>
    <p:sldId id="404" r:id="rId24"/>
    <p:sldId id="293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ğuzhan Kürşad Ağralı" initials="OKA" lastIdx="0" clrIdx="0">
    <p:extLst>
      <p:ext uri="{19B8F6BF-5375-455C-9EA6-DF929625EA0E}">
        <p15:presenceInfo xmlns:p15="http://schemas.microsoft.com/office/powerpoint/2012/main" xmlns="" userId="6badb6560f1a69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E61F4F"/>
    <a:srgbClr val="EE7430"/>
    <a:srgbClr val="575757"/>
    <a:srgbClr val="D18D05"/>
    <a:srgbClr val="FAB529"/>
    <a:srgbClr val="75246B"/>
    <a:srgbClr val="11A74F"/>
    <a:srgbClr val="231F2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091" autoAdjust="0"/>
    <p:restoredTop sz="79278" autoAdjust="0"/>
  </p:normalViewPr>
  <p:slideViewPr>
    <p:cSldViewPr snapToGrid="0">
      <p:cViewPr>
        <p:scale>
          <a:sx n="70" d="100"/>
          <a:sy n="70" d="100"/>
        </p:scale>
        <p:origin x="-1158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05A4C-0F1D-4A83-A357-5BA51791AFD9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7F6D2-D853-47EF-A8E8-159E750B42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405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424FF-93FB-4A2D-9506-31283CAAAA4D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681B-2EDC-407F-B97F-862249554A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3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yetişkinlere ve anne babalara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Ufuk Kodaman, Mehmet Dinç, 2016, İstanbul, Yeşilay TBM Alan Kitaplığı Dizisi No: 9.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417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281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11.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285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00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516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4405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205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22.</a:t>
            </a:r>
            <a:endParaRPr lang="tr-TR" b="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507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24.</a:t>
            </a:r>
            <a:endParaRPr lang="tr-TR" b="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463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26-28.</a:t>
            </a:r>
            <a:endParaRPr lang="tr-TR" b="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932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26-28.</a:t>
            </a:r>
            <a:endParaRPr lang="tr-TR" b="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30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yetişkinlere ve anne babalara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Ufuk Kodaman, Mehmet Dinç, 2016, İstanbul, Yeşilay TBM Alan Kitaplığı Dizisi No: 9.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417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26-28.</a:t>
            </a:r>
            <a:endParaRPr lang="tr-TR" b="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559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22.</a:t>
            </a:r>
            <a:endParaRPr lang="tr-TR" b="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480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Ufuk Kodaman, Mehmet Dinç, 2016, İstanbul, Yeşilay TBM Alan Kitaplığı Dizisi No: 9.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6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2-3.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80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38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85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510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15.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89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13.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088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50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24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36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03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17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3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25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82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70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95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7049-8322-43C8-8B5C-23BF436DE3AE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8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 flipH="1">
            <a:off x="0" y="-9525"/>
            <a:ext cx="12191999" cy="6877357"/>
          </a:xfrm>
          <a:prstGeom prst="rect">
            <a:avLst/>
          </a:prstGeom>
          <a:blipFill dpi="0" rotWithShape="1">
            <a:blip r:embed="rId3"/>
            <a:srcRect/>
            <a:stretch>
              <a:fillRect l="62000" t="-14000" b="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3"/>
          <p:cNvSpPr/>
          <p:nvPr/>
        </p:nvSpPr>
        <p:spPr>
          <a:xfrm flipH="1" flipV="1">
            <a:off x="4120330" y="-3175"/>
            <a:ext cx="8071669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0 w 7890694"/>
              <a:gd name="connsiteY0" fmla="*/ 0 h 6858000"/>
              <a:gd name="connsiteX1" fmla="*/ 3824748 w 7890694"/>
              <a:gd name="connsiteY1" fmla="*/ 0 h 6858000"/>
              <a:gd name="connsiteX2" fmla="*/ 7890694 w 7890694"/>
              <a:gd name="connsiteY2" fmla="*/ 6858000 h 6858000"/>
              <a:gd name="connsiteX3" fmla="*/ 0 w 7890694"/>
              <a:gd name="connsiteY3" fmla="*/ 6858000 h 6858000"/>
              <a:gd name="connsiteX4" fmla="*/ 0 w 7890694"/>
              <a:gd name="connsiteY4" fmla="*/ 0 h 6858000"/>
              <a:gd name="connsiteX0" fmla="*/ 0 w 7890694"/>
              <a:gd name="connsiteY0" fmla="*/ 0 h 6858000"/>
              <a:gd name="connsiteX1" fmla="*/ 5777373 w 7890694"/>
              <a:gd name="connsiteY1" fmla="*/ 0 h 6858000"/>
              <a:gd name="connsiteX2" fmla="*/ 7890694 w 7890694"/>
              <a:gd name="connsiteY2" fmla="*/ 6858000 h 6858000"/>
              <a:gd name="connsiteX3" fmla="*/ 0 w 7890694"/>
              <a:gd name="connsiteY3" fmla="*/ 6858000 h 6858000"/>
              <a:gd name="connsiteX4" fmla="*/ 0 w 7890694"/>
              <a:gd name="connsiteY4" fmla="*/ 0 h 6858000"/>
              <a:gd name="connsiteX0" fmla="*/ 0 w 8071669"/>
              <a:gd name="connsiteY0" fmla="*/ 0 h 6858000"/>
              <a:gd name="connsiteX1" fmla="*/ 5777373 w 8071669"/>
              <a:gd name="connsiteY1" fmla="*/ 0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777373 w 8071669"/>
              <a:gd name="connsiteY1" fmla="*/ 0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77398 w 8071669"/>
              <a:gd name="connsiteY1" fmla="*/ 9525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58348 w 8071669"/>
              <a:gd name="connsiteY1" fmla="*/ 9525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58348 w 8071669"/>
              <a:gd name="connsiteY1" fmla="*/ 9525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58348 w 8071669"/>
              <a:gd name="connsiteY1" fmla="*/ 9525 h 6858000"/>
              <a:gd name="connsiteX2" fmla="*/ 8071669 w 8071669"/>
              <a:gd name="connsiteY2" fmla="*/ 6858000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77398 w 8071669"/>
              <a:gd name="connsiteY1" fmla="*/ 0 h 6858000"/>
              <a:gd name="connsiteX2" fmla="*/ 8071669 w 8071669"/>
              <a:gd name="connsiteY2" fmla="*/ 6858000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1669" h="6858000">
                <a:moveTo>
                  <a:pt x="0" y="0"/>
                </a:moveTo>
                <a:lnTo>
                  <a:pt x="5977398" y="0"/>
                </a:lnTo>
                <a:lnTo>
                  <a:pt x="807166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5246B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914" y="920137"/>
            <a:ext cx="843750" cy="1957500"/>
          </a:xfrm>
          <a:prstGeom prst="rect">
            <a:avLst/>
          </a:prstGeom>
        </p:spPr>
      </p:pic>
      <p:grpSp>
        <p:nvGrpSpPr>
          <p:cNvPr id="2" name="Grup 1"/>
          <p:cNvGrpSpPr/>
          <p:nvPr/>
        </p:nvGrpSpPr>
        <p:grpSpPr>
          <a:xfrm>
            <a:off x="5391784" y="1125516"/>
            <a:ext cx="5966505" cy="2862322"/>
            <a:chOff x="5401409" y="1972564"/>
            <a:chExt cx="5966505" cy="2862322"/>
          </a:xfrm>
        </p:grpSpPr>
        <p:sp>
          <p:nvSpPr>
            <p:cNvPr id="20" name="Metin kutusu 19"/>
            <p:cNvSpPr txBox="1"/>
            <p:nvPr/>
          </p:nvSpPr>
          <p:spPr>
            <a:xfrm>
              <a:off x="5401409" y="1972564"/>
              <a:ext cx="5966505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</a:rPr>
                <a:t>BAĞIMLILIKLA MÜCADELE</a:t>
              </a:r>
            </a:p>
            <a:p>
              <a:pPr marL="571500" indent="-571500">
                <a:buFontTx/>
                <a:buChar char="-"/>
              </a:pPr>
              <a:r>
                <a:rPr lang="tr-TR" sz="3600" b="1" dirty="0" smtClean="0">
                  <a:solidFill>
                    <a:schemeClr val="bg1"/>
                  </a:solidFill>
                </a:rPr>
                <a:t>ALKOL BAĞIMLILIĞI</a:t>
              </a:r>
            </a:p>
            <a:p>
              <a:pPr marL="571500" indent="-571500">
                <a:buFontTx/>
                <a:buChar char="-"/>
              </a:pPr>
              <a:r>
                <a:rPr lang="tr-TR" sz="3600" b="1" dirty="0" smtClean="0">
                  <a:solidFill>
                    <a:schemeClr val="bg1"/>
                  </a:solidFill>
                </a:rPr>
                <a:t>UYUŞTURUCU BAĞIMLILIĞI</a:t>
              </a:r>
            </a:p>
            <a:p>
              <a:pPr marL="571500" indent="-571500">
                <a:buFontTx/>
                <a:buChar char="-"/>
              </a:pPr>
              <a:r>
                <a:rPr lang="tr-TR" sz="3600" b="1" dirty="0" smtClean="0">
                  <a:solidFill>
                    <a:schemeClr val="bg1"/>
                  </a:solidFill>
                </a:rPr>
                <a:t>TÜTÜN BAĞIMLILIĞI</a:t>
              </a:r>
            </a:p>
            <a:p>
              <a:pPr marL="571500" indent="-571500">
                <a:buFontTx/>
                <a:buChar char="-"/>
              </a:pPr>
              <a:r>
                <a:rPr lang="tr-TR" sz="3600" b="1" dirty="0" smtClean="0"/>
                <a:t>TEKNOLOJİ BAĞIMLILIĞI</a:t>
              </a:r>
              <a:endParaRPr lang="tr-TR" sz="3600" b="1" dirty="0"/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7087167" y="2688308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r-TR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Dikdörtgen 23"/>
          <p:cNvSpPr/>
          <p:nvPr/>
        </p:nvSpPr>
        <p:spPr>
          <a:xfrm>
            <a:off x="0" y="0"/>
            <a:ext cx="5919019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36037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3"/>
          <p:cNvSpPr/>
          <p:nvPr/>
        </p:nvSpPr>
        <p:spPr>
          <a:xfrm>
            <a:off x="-19664" y="5295726"/>
            <a:ext cx="5868014" cy="135255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9525 w 5919019"/>
              <a:gd name="connsiteY0" fmla="*/ 485775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9525 w 5919019"/>
              <a:gd name="connsiteY4" fmla="*/ 4857750 h 6858000"/>
              <a:gd name="connsiteX0" fmla="*/ 9525 w 5919019"/>
              <a:gd name="connsiteY0" fmla="*/ 0 h 2000250"/>
              <a:gd name="connsiteX1" fmla="*/ 5329698 w 5919019"/>
              <a:gd name="connsiteY1" fmla="*/ 19050 h 2000250"/>
              <a:gd name="connsiteX2" fmla="*/ 5919019 w 5919019"/>
              <a:gd name="connsiteY2" fmla="*/ 2000250 h 2000250"/>
              <a:gd name="connsiteX3" fmla="*/ 0 w 5919019"/>
              <a:gd name="connsiteY3" fmla="*/ 2000250 h 2000250"/>
              <a:gd name="connsiteX4" fmla="*/ 9525 w 5919019"/>
              <a:gd name="connsiteY4" fmla="*/ 0 h 2000250"/>
              <a:gd name="connsiteX0" fmla="*/ 9525 w 5718994"/>
              <a:gd name="connsiteY0" fmla="*/ 0 h 2000250"/>
              <a:gd name="connsiteX1" fmla="*/ 5329698 w 5718994"/>
              <a:gd name="connsiteY1" fmla="*/ 19050 h 2000250"/>
              <a:gd name="connsiteX2" fmla="*/ 5718994 w 5718994"/>
              <a:gd name="connsiteY2" fmla="*/ 1352550 h 2000250"/>
              <a:gd name="connsiteX3" fmla="*/ 0 w 5718994"/>
              <a:gd name="connsiteY3" fmla="*/ 2000250 h 2000250"/>
              <a:gd name="connsiteX4" fmla="*/ 9525 w 5718994"/>
              <a:gd name="connsiteY4" fmla="*/ 0 h 20002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049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2397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0173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10648 w 5718994"/>
              <a:gd name="connsiteY1" fmla="*/ 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994" h="1352550">
                <a:moveTo>
                  <a:pt x="9525" y="0"/>
                </a:moveTo>
                <a:lnTo>
                  <a:pt x="5310648" y="0"/>
                </a:lnTo>
                <a:lnTo>
                  <a:pt x="5718994" y="1352550"/>
                </a:lnTo>
                <a:lnTo>
                  <a:pt x="0" y="1343025"/>
                </a:lnTo>
                <a:lnTo>
                  <a:pt x="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3"/>
          <p:cNvSpPr/>
          <p:nvPr/>
        </p:nvSpPr>
        <p:spPr>
          <a:xfrm flipH="1" flipV="1">
            <a:off x="5789860" y="5549802"/>
            <a:ext cx="6411664" cy="844395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9525 w 5919019"/>
              <a:gd name="connsiteY0" fmla="*/ 485775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9525 w 5919019"/>
              <a:gd name="connsiteY4" fmla="*/ 4857750 h 6858000"/>
              <a:gd name="connsiteX0" fmla="*/ 9525 w 5919019"/>
              <a:gd name="connsiteY0" fmla="*/ 0 h 2000250"/>
              <a:gd name="connsiteX1" fmla="*/ 5329698 w 5919019"/>
              <a:gd name="connsiteY1" fmla="*/ 19050 h 2000250"/>
              <a:gd name="connsiteX2" fmla="*/ 5919019 w 5919019"/>
              <a:gd name="connsiteY2" fmla="*/ 2000250 h 2000250"/>
              <a:gd name="connsiteX3" fmla="*/ 0 w 5919019"/>
              <a:gd name="connsiteY3" fmla="*/ 2000250 h 2000250"/>
              <a:gd name="connsiteX4" fmla="*/ 9525 w 5919019"/>
              <a:gd name="connsiteY4" fmla="*/ 0 h 2000250"/>
              <a:gd name="connsiteX0" fmla="*/ 9525 w 5718994"/>
              <a:gd name="connsiteY0" fmla="*/ 0 h 2000250"/>
              <a:gd name="connsiteX1" fmla="*/ 5329698 w 5718994"/>
              <a:gd name="connsiteY1" fmla="*/ 19050 h 2000250"/>
              <a:gd name="connsiteX2" fmla="*/ 5718994 w 5718994"/>
              <a:gd name="connsiteY2" fmla="*/ 1352550 h 2000250"/>
              <a:gd name="connsiteX3" fmla="*/ 0 w 5718994"/>
              <a:gd name="connsiteY3" fmla="*/ 2000250 h 2000250"/>
              <a:gd name="connsiteX4" fmla="*/ 9525 w 5718994"/>
              <a:gd name="connsiteY4" fmla="*/ 0 h 20002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049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2397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0173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10648 w 5718994"/>
              <a:gd name="connsiteY1" fmla="*/ 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6500044"/>
              <a:gd name="connsiteY0" fmla="*/ 0 h 1343025"/>
              <a:gd name="connsiteX1" fmla="*/ 5310648 w 6500044"/>
              <a:gd name="connsiteY1" fmla="*/ 0 h 1343025"/>
              <a:gd name="connsiteX2" fmla="*/ 6500044 w 6500044"/>
              <a:gd name="connsiteY2" fmla="*/ 1019175 h 1343025"/>
              <a:gd name="connsiteX3" fmla="*/ 0 w 6500044"/>
              <a:gd name="connsiteY3" fmla="*/ 1343025 h 1343025"/>
              <a:gd name="connsiteX4" fmla="*/ 9525 w 6500044"/>
              <a:gd name="connsiteY4" fmla="*/ 0 h 1343025"/>
              <a:gd name="connsiteX0" fmla="*/ 9525 w 6500044"/>
              <a:gd name="connsiteY0" fmla="*/ 0 h 1343025"/>
              <a:gd name="connsiteX1" fmla="*/ 6282198 w 6500044"/>
              <a:gd name="connsiteY1" fmla="*/ 333375 h 1343025"/>
              <a:gd name="connsiteX2" fmla="*/ 6500044 w 6500044"/>
              <a:gd name="connsiteY2" fmla="*/ 1019175 h 1343025"/>
              <a:gd name="connsiteX3" fmla="*/ 0 w 6500044"/>
              <a:gd name="connsiteY3" fmla="*/ 1343025 h 1343025"/>
              <a:gd name="connsiteX4" fmla="*/ 9525 w 6500044"/>
              <a:gd name="connsiteY4" fmla="*/ 0 h 1343025"/>
              <a:gd name="connsiteX0" fmla="*/ 28575 w 6519094"/>
              <a:gd name="connsiteY0" fmla="*/ 0 h 1019175"/>
              <a:gd name="connsiteX1" fmla="*/ 6301248 w 6519094"/>
              <a:gd name="connsiteY1" fmla="*/ 333375 h 1019175"/>
              <a:gd name="connsiteX2" fmla="*/ 6519094 w 6519094"/>
              <a:gd name="connsiteY2" fmla="*/ 1019175 h 1019175"/>
              <a:gd name="connsiteX3" fmla="*/ 0 w 6519094"/>
              <a:gd name="connsiteY3" fmla="*/ 981075 h 1019175"/>
              <a:gd name="connsiteX4" fmla="*/ 28575 w 6519094"/>
              <a:gd name="connsiteY4" fmla="*/ 0 h 1019175"/>
              <a:gd name="connsiteX0" fmla="*/ 28575 w 6519094"/>
              <a:gd name="connsiteY0" fmla="*/ 0 h 1019175"/>
              <a:gd name="connsiteX1" fmla="*/ 6301248 w 6519094"/>
              <a:gd name="connsiteY1" fmla="*/ 333375 h 1019175"/>
              <a:gd name="connsiteX2" fmla="*/ 6519094 w 6519094"/>
              <a:gd name="connsiteY2" fmla="*/ 1019175 h 1019175"/>
              <a:gd name="connsiteX3" fmla="*/ 0 w 6519094"/>
              <a:gd name="connsiteY3" fmla="*/ 1000125 h 1019175"/>
              <a:gd name="connsiteX4" fmla="*/ 28575 w 6519094"/>
              <a:gd name="connsiteY4" fmla="*/ 0 h 1019175"/>
              <a:gd name="connsiteX0" fmla="*/ 28575 w 6519094"/>
              <a:gd name="connsiteY0" fmla="*/ 0 h 1038225"/>
              <a:gd name="connsiteX1" fmla="*/ 6301248 w 6519094"/>
              <a:gd name="connsiteY1" fmla="*/ 333375 h 1038225"/>
              <a:gd name="connsiteX2" fmla="*/ 6519094 w 6519094"/>
              <a:gd name="connsiteY2" fmla="*/ 1019175 h 1038225"/>
              <a:gd name="connsiteX3" fmla="*/ 0 w 6519094"/>
              <a:gd name="connsiteY3" fmla="*/ 1038225 h 1038225"/>
              <a:gd name="connsiteX4" fmla="*/ 28575 w 6519094"/>
              <a:gd name="connsiteY4" fmla="*/ 0 h 1038225"/>
              <a:gd name="connsiteX0" fmla="*/ 28575 w 6519094"/>
              <a:gd name="connsiteY0" fmla="*/ 0 h 1028700"/>
              <a:gd name="connsiteX1" fmla="*/ 6301248 w 6519094"/>
              <a:gd name="connsiteY1" fmla="*/ 333375 h 1028700"/>
              <a:gd name="connsiteX2" fmla="*/ 6519094 w 6519094"/>
              <a:gd name="connsiteY2" fmla="*/ 1019175 h 1028700"/>
              <a:gd name="connsiteX3" fmla="*/ 0 w 6519094"/>
              <a:gd name="connsiteY3" fmla="*/ 1028700 h 1028700"/>
              <a:gd name="connsiteX4" fmla="*/ 28575 w 6519094"/>
              <a:gd name="connsiteY4" fmla="*/ 0 h 1028700"/>
              <a:gd name="connsiteX0" fmla="*/ 0 w 6490519"/>
              <a:gd name="connsiteY0" fmla="*/ 0 h 1019175"/>
              <a:gd name="connsiteX1" fmla="*/ 6272673 w 6490519"/>
              <a:gd name="connsiteY1" fmla="*/ 333375 h 1019175"/>
              <a:gd name="connsiteX2" fmla="*/ 6490519 w 6490519"/>
              <a:gd name="connsiteY2" fmla="*/ 1019175 h 1019175"/>
              <a:gd name="connsiteX3" fmla="*/ 9525 w 6490519"/>
              <a:gd name="connsiteY3" fmla="*/ 1000125 h 1019175"/>
              <a:gd name="connsiteX4" fmla="*/ 0 w 6490519"/>
              <a:gd name="connsiteY4" fmla="*/ 0 h 1019175"/>
              <a:gd name="connsiteX0" fmla="*/ 0 w 6490519"/>
              <a:gd name="connsiteY0" fmla="*/ 0 h 1019175"/>
              <a:gd name="connsiteX1" fmla="*/ 6272673 w 6490519"/>
              <a:gd name="connsiteY1" fmla="*/ 333375 h 1019175"/>
              <a:gd name="connsiteX2" fmla="*/ 6490519 w 6490519"/>
              <a:gd name="connsiteY2" fmla="*/ 1019175 h 1019175"/>
              <a:gd name="connsiteX3" fmla="*/ 9525 w 6490519"/>
              <a:gd name="connsiteY3" fmla="*/ 1019175 h 1019175"/>
              <a:gd name="connsiteX4" fmla="*/ 0 w 6490519"/>
              <a:gd name="connsiteY4" fmla="*/ 0 h 1019175"/>
              <a:gd name="connsiteX0" fmla="*/ 0 w 6480994"/>
              <a:gd name="connsiteY0" fmla="*/ 0 h 781050"/>
              <a:gd name="connsiteX1" fmla="*/ 6263148 w 6480994"/>
              <a:gd name="connsiteY1" fmla="*/ 95250 h 781050"/>
              <a:gd name="connsiteX2" fmla="*/ 6480994 w 6480994"/>
              <a:gd name="connsiteY2" fmla="*/ 781050 h 781050"/>
              <a:gd name="connsiteX3" fmla="*/ 0 w 6480994"/>
              <a:gd name="connsiteY3" fmla="*/ 781050 h 781050"/>
              <a:gd name="connsiteX4" fmla="*/ 0 w 6480994"/>
              <a:gd name="connsiteY4" fmla="*/ 0 h 781050"/>
              <a:gd name="connsiteX0" fmla="*/ 0 w 6480994"/>
              <a:gd name="connsiteY0" fmla="*/ 0 h 742950"/>
              <a:gd name="connsiteX1" fmla="*/ 6263148 w 6480994"/>
              <a:gd name="connsiteY1" fmla="*/ 57150 h 742950"/>
              <a:gd name="connsiteX2" fmla="*/ 6480994 w 6480994"/>
              <a:gd name="connsiteY2" fmla="*/ 742950 h 742950"/>
              <a:gd name="connsiteX3" fmla="*/ 0 w 6480994"/>
              <a:gd name="connsiteY3" fmla="*/ 742950 h 742950"/>
              <a:gd name="connsiteX4" fmla="*/ 0 w 6480994"/>
              <a:gd name="connsiteY4" fmla="*/ 0 h 742950"/>
              <a:gd name="connsiteX0" fmla="*/ 0 w 6480994"/>
              <a:gd name="connsiteY0" fmla="*/ 0 h 723900"/>
              <a:gd name="connsiteX1" fmla="*/ 6263148 w 6480994"/>
              <a:gd name="connsiteY1" fmla="*/ 38100 h 723900"/>
              <a:gd name="connsiteX2" fmla="*/ 6480994 w 6480994"/>
              <a:gd name="connsiteY2" fmla="*/ 723900 h 723900"/>
              <a:gd name="connsiteX3" fmla="*/ 0 w 6480994"/>
              <a:gd name="connsiteY3" fmla="*/ 723900 h 723900"/>
              <a:gd name="connsiteX4" fmla="*/ 0 w 6480994"/>
              <a:gd name="connsiteY4" fmla="*/ 0 h 723900"/>
              <a:gd name="connsiteX0" fmla="*/ 0 w 6480994"/>
              <a:gd name="connsiteY0" fmla="*/ 0 h 704850"/>
              <a:gd name="connsiteX1" fmla="*/ 6263148 w 6480994"/>
              <a:gd name="connsiteY1" fmla="*/ 19050 h 704850"/>
              <a:gd name="connsiteX2" fmla="*/ 6480994 w 6480994"/>
              <a:gd name="connsiteY2" fmla="*/ 704850 h 704850"/>
              <a:gd name="connsiteX3" fmla="*/ 0 w 6480994"/>
              <a:gd name="connsiteY3" fmla="*/ 704850 h 704850"/>
              <a:gd name="connsiteX4" fmla="*/ 0 w 6480994"/>
              <a:gd name="connsiteY4" fmla="*/ 0 h 704850"/>
              <a:gd name="connsiteX0" fmla="*/ 0 w 6480994"/>
              <a:gd name="connsiteY0" fmla="*/ 0 h 685800"/>
              <a:gd name="connsiteX1" fmla="*/ 6263148 w 6480994"/>
              <a:gd name="connsiteY1" fmla="*/ 0 h 685800"/>
              <a:gd name="connsiteX2" fmla="*/ 6480994 w 6480994"/>
              <a:gd name="connsiteY2" fmla="*/ 685800 h 685800"/>
              <a:gd name="connsiteX3" fmla="*/ 0 w 6480994"/>
              <a:gd name="connsiteY3" fmla="*/ 685800 h 685800"/>
              <a:gd name="connsiteX4" fmla="*/ 0 w 6480994"/>
              <a:gd name="connsiteY4" fmla="*/ 0 h 685800"/>
              <a:gd name="connsiteX0" fmla="*/ 0 w 6500044"/>
              <a:gd name="connsiteY0" fmla="*/ 0 h 685800"/>
              <a:gd name="connsiteX1" fmla="*/ 6263148 w 6500044"/>
              <a:gd name="connsiteY1" fmla="*/ 0 h 685800"/>
              <a:gd name="connsiteX2" fmla="*/ 6500044 w 6500044"/>
              <a:gd name="connsiteY2" fmla="*/ 685800 h 685800"/>
              <a:gd name="connsiteX3" fmla="*/ 0 w 6500044"/>
              <a:gd name="connsiteY3" fmla="*/ 685800 h 685800"/>
              <a:gd name="connsiteX4" fmla="*/ 0 w 6500044"/>
              <a:gd name="connsiteY4" fmla="*/ 0 h 685800"/>
              <a:gd name="connsiteX0" fmla="*/ 0 w 6519094"/>
              <a:gd name="connsiteY0" fmla="*/ 0 h 685800"/>
              <a:gd name="connsiteX1" fmla="*/ 6263148 w 6519094"/>
              <a:gd name="connsiteY1" fmla="*/ 0 h 685800"/>
              <a:gd name="connsiteX2" fmla="*/ 6519094 w 6519094"/>
              <a:gd name="connsiteY2" fmla="*/ 685800 h 685800"/>
              <a:gd name="connsiteX3" fmla="*/ 0 w 6519094"/>
              <a:gd name="connsiteY3" fmla="*/ 685800 h 685800"/>
              <a:gd name="connsiteX4" fmla="*/ 0 w 651909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9094" h="685800">
                <a:moveTo>
                  <a:pt x="0" y="0"/>
                </a:moveTo>
                <a:lnTo>
                  <a:pt x="6263148" y="0"/>
                </a:lnTo>
                <a:lnTo>
                  <a:pt x="6519094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>
            <a:off x="3812004" y="-9525"/>
            <a:ext cx="2422729" cy="6877357"/>
          </a:xfrm>
          <a:custGeom>
            <a:avLst/>
            <a:gdLst>
              <a:gd name="connsiteX0" fmla="*/ 0 w 442451"/>
              <a:gd name="connsiteY0" fmla="*/ 0 h 6854825"/>
              <a:gd name="connsiteX1" fmla="*/ 442451 w 442451"/>
              <a:gd name="connsiteY1" fmla="*/ 0 h 6854825"/>
              <a:gd name="connsiteX2" fmla="*/ 442451 w 442451"/>
              <a:gd name="connsiteY2" fmla="*/ 6854825 h 6854825"/>
              <a:gd name="connsiteX3" fmla="*/ 0 w 442451"/>
              <a:gd name="connsiteY3" fmla="*/ 6854825 h 6854825"/>
              <a:gd name="connsiteX4" fmla="*/ 0 w 442451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0 w 2546554"/>
              <a:gd name="connsiteY3" fmla="*/ 6854825 h 6854825"/>
              <a:gd name="connsiteX4" fmla="*/ 0 w 2546554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2025445 w 2546554"/>
              <a:gd name="connsiteY3" fmla="*/ 6844993 h 6854825"/>
              <a:gd name="connsiteX4" fmla="*/ 0 w 2546554"/>
              <a:gd name="connsiteY4" fmla="*/ 0 h 6854825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48284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76859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54825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086384 w 2546554"/>
              <a:gd name="connsiteY3" fmla="*/ 6867832 h 6867832"/>
              <a:gd name="connsiteX4" fmla="*/ 0 w 2546554"/>
              <a:gd name="connsiteY4" fmla="*/ 0 h 6867832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1962559 w 2422729"/>
              <a:gd name="connsiteY3" fmla="*/ 6877357 h 6877357"/>
              <a:gd name="connsiteX4" fmla="*/ 0 w 2422729"/>
              <a:gd name="connsiteY4" fmla="*/ 0 h 6877357"/>
              <a:gd name="connsiteX0" fmla="*/ 0 w 2422729"/>
              <a:gd name="connsiteY0" fmla="*/ 0 h 6896407"/>
              <a:gd name="connsiteX1" fmla="*/ 318626 w 2422729"/>
              <a:gd name="connsiteY1" fmla="*/ 9525 h 6896407"/>
              <a:gd name="connsiteX2" fmla="*/ 2422729 w 2422729"/>
              <a:gd name="connsiteY2" fmla="*/ 6873875 h 6896407"/>
              <a:gd name="connsiteX3" fmla="*/ 2086384 w 2422729"/>
              <a:gd name="connsiteY3" fmla="*/ 6896407 h 6896407"/>
              <a:gd name="connsiteX4" fmla="*/ 0 w 2422729"/>
              <a:gd name="connsiteY4" fmla="*/ 0 h 6896407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2086384 w 2422729"/>
              <a:gd name="connsiteY3" fmla="*/ 6877357 h 6877357"/>
              <a:gd name="connsiteX4" fmla="*/ 0 w 2422729"/>
              <a:gd name="connsiteY4" fmla="*/ 0 h 68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29" h="6877357">
                <a:moveTo>
                  <a:pt x="0" y="0"/>
                </a:moveTo>
                <a:lnTo>
                  <a:pt x="318626" y="9525"/>
                </a:lnTo>
                <a:lnTo>
                  <a:pt x="2422729" y="6873875"/>
                </a:lnTo>
                <a:lnTo>
                  <a:pt x="2086384" y="6877357"/>
                </a:lnTo>
                <a:lnTo>
                  <a:pt x="0" y="0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Grup 2"/>
          <p:cNvGrpSpPr/>
          <p:nvPr/>
        </p:nvGrpSpPr>
        <p:grpSpPr>
          <a:xfrm>
            <a:off x="10636502" y="5676774"/>
            <a:ext cx="1565330" cy="602840"/>
            <a:chOff x="10636502" y="5676774"/>
            <a:chExt cx="1565330" cy="602840"/>
          </a:xfrm>
        </p:grpSpPr>
        <p:sp>
          <p:nvSpPr>
            <p:cNvPr id="1024" name="Rectangle 13"/>
            <p:cNvSpPr>
              <a:spLocks noChangeArrowheads="1"/>
            </p:cNvSpPr>
            <p:nvPr/>
          </p:nvSpPr>
          <p:spPr bwMode="auto">
            <a:xfrm>
              <a:off x="12011025" y="5676774"/>
              <a:ext cx="190807" cy="602840"/>
            </a:xfrm>
            <a:prstGeom prst="rect">
              <a:avLst/>
            </a:prstGeom>
            <a:solidFill>
              <a:srgbClr val="E61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Metin kutusu 35"/>
            <p:cNvSpPr txBox="1"/>
            <p:nvPr/>
          </p:nvSpPr>
          <p:spPr>
            <a:xfrm>
              <a:off x="10636502" y="5745534"/>
              <a:ext cx="1354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2400" b="1" dirty="0">
                  <a:solidFill>
                    <a:srgbClr val="231F20"/>
                  </a:solidFill>
                </a:rPr>
                <a:t>EBEVEYN</a:t>
              </a:r>
            </a:p>
          </p:txBody>
        </p:sp>
      </p:grpSp>
      <p:pic>
        <p:nvPicPr>
          <p:cNvPr id="1026" name="Resim 10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37" y="5455186"/>
            <a:ext cx="4500000" cy="1035000"/>
          </a:xfrm>
          <a:prstGeom prst="rect">
            <a:avLst/>
          </a:prstGeom>
        </p:spPr>
      </p:pic>
      <p:grpSp>
        <p:nvGrpSpPr>
          <p:cNvPr id="54" name="Grup 53"/>
          <p:cNvGrpSpPr/>
          <p:nvPr/>
        </p:nvGrpSpPr>
        <p:grpSpPr>
          <a:xfrm>
            <a:off x="7150466" y="4429537"/>
            <a:ext cx="942795" cy="950137"/>
            <a:chOff x="474663" y="3333750"/>
            <a:chExt cx="1019175" cy="1027112"/>
          </a:xfrm>
        </p:grpSpPr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474663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" name="Oval 11"/>
            <p:cNvSpPr>
              <a:spLocks noChangeArrowheads="1"/>
            </p:cNvSpPr>
            <p:nvPr/>
          </p:nvSpPr>
          <p:spPr bwMode="auto">
            <a:xfrm>
              <a:off x="534988" y="3407804"/>
              <a:ext cx="898525" cy="906462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757238" y="3697288"/>
              <a:ext cx="96838" cy="209550"/>
            </a:xfrm>
            <a:custGeom>
              <a:avLst/>
              <a:gdLst>
                <a:gd name="T0" fmla="*/ 26 w 26"/>
                <a:gd name="T1" fmla="*/ 18 h 55"/>
                <a:gd name="T2" fmla="*/ 17 w 26"/>
                <a:gd name="T3" fmla="*/ 18 h 55"/>
                <a:gd name="T4" fmla="*/ 17 w 26"/>
                <a:gd name="T5" fmla="*/ 12 h 55"/>
                <a:gd name="T6" fmla="*/ 19 w 26"/>
                <a:gd name="T7" fmla="*/ 10 h 55"/>
                <a:gd name="T8" fmla="*/ 25 w 26"/>
                <a:gd name="T9" fmla="*/ 10 h 55"/>
                <a:gd name="T10" fmla="*/ 25 w 26"/>
                <a:gd name="T11" fmla="*/ 0 h 55"/>
                <a:gd name="T12" fmla="*/ 17 w 26"/>
                <a:gd name="T13" fmla="*/ 0 h 55"/>
                <a:gd name="T14" fmla="*/ 5 w 26"/>
                <a:gd name="T15" fmla="*/ 12 h 55"/>
                <a:gd name="T16" fmla="*/ 5 w 26"/>
                <a:gd name="T17" fmla="*/ 18 h 55"/>
                <a:gd name="T18" fmla="*/ 0 w 26"/>
                <a:gd name="T19" fmla="*/ 18 h 55"/>
                <a:gd name="T20" fmla="*/ 0 w 26"/>
                <a:gd name="T21" fmla="*/ 28 h 55"/>
                <a:gd name="T22" fmla="*/ 5 w 26"/>
                <a:gd name="T23" fmla="*/ 28 h 55"/>
                <a:gd name="T24" fmla="*/ 5 w 26"/>
                <a:gd name="T25" fmla="*/ 55 h 55"/>
                <a:gd name="T26" fmla="*/ 17 w 26"/>
                <a:gd name="T27" fmla="*/ 55 h 55"/>
                <a:gd name="T28" fmla="*/ 17 w 26"/>
                <a:gd name="T29" fmla="*/ 28 h 55"/>
                <a:gd name="T30" fmla="*/ 25 w 26"/>
                <a:gd name="T31" fmla="*/ 28 h 55"/>
                <a:gd name="T32" fmla="*/ 26 w 26"/>
                <a:gd name="T33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55">
                  <a:moveTo>
                    <a:pt x="26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20" y="10"/>
                    <a:pt x="25" y="10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5" y="7"/>
                    <a:pt x="5" y="1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40"/>
                    <a:pt x="5" y="55"/>
                    <a:pt x="5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40"/>
                    <a:pt x="17" y="28"/>
                  </a:cubicBezTo>
                  <a:cubicBezTo>
                    <a:pt x="25" y="28"/>
                    <a:pt x="25" y="28"/>
                    <a:pt x="25" y="28"/>
                  </a:cubicBezTo>
                  <a:lnTo>
                    <a:pt x="2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911225" y="3906838"/>
              <a:ext cx="198438" cy="161925"/>
            </a:xfrm>
            <a:custGeom>
              <a:avLst/>
              <a:gdLst>
                <a:gd name="T0" fmla="*/ 53 w 53"/>
                <a:gd name="T1" fmla="*/ 6 h 43"/>
                <a:gd name="T2" fmla="*/ 47 w 53"/>
                <a:gd name="T3" fmla="*/ 7 h 43"/>
                <a:gd name="T4" fmla="*/ 51 w 53"/>
                <a:gd name="T5" fmla="*/ 1 h 43"/>
                <a:gd name="T6" fmla="*/ 44 w 53"/>
                <a:gd name="T7" fmla="*/ 4 h 43"/>
                <a:gd name="T8" fmla="*/ 37 w 53"/>
                <a:gd name="T9" fmla="*/ 0 h 43"/>
                <a:gd name="T10" fmla="*/ 26 w 53"/>
                <a:gd name="T11" fmla="*/ 11 h 43"/>
                <a:gd name="T12" fmla="*/ 26 w 53"/>
                <a:gd name="T13" fmla="*/ 14 h 43"/>
                <a:gd name="T14" fmla="*/ 4 w 53"/>
                <a:gd name="T15" fmla="*/ 2 h 43"/>
                <a:gd name="T16" fmla="*/ 2 w 53"/>
                <a:gd name="T17" fmla="*/ 8 h 43"/>
                <a:gd name="T18" fmla="*/ 7 w 53"/>
                <a:gd name="T19" fmla="*/ 17 h 43"/>
                <a:gd name="T20" fmla="*/ 2 w 53"/>
                <a:gd name="T21" fmla="*/ 16 h 43"/>
                <a:gd name="T22" fmla="*/ 2 w 53"/>
                <a:gd name="T23" fmla="*/ 16 h 43"/>
                <a:gd name="T24" fmla="*/ 11 w 53"/>
                <a:gd name="T25" fmla="*/ 26 h 43"/>
                <a:gd name="T26" fmla="*/ 8 w 53"/>
                <a:gd name="T27" fmla="*/ 27 h 43"/>
                <a:gd name="T28" fmla="*/ 6 w 53"/>
                <a:gd name="T29" fmla="*/ 27 h 43"/>
                <a:gd name="T30" fmla="*/ 16 w 53"/>
                <a:gd name="T31" fmla="*/ 34 h 43"/>
                <a:gd name="T32" fmla="*/ 3 w 53"/>
                <a:gd name="T33" fmla="*/ 39 h 43"/>
                <a:gd name="T34" fmla="*/ 0 w 53"/>
                <a:gd name="T35" fmla="*/ 39 h 43"/>
                <a:gd name="T36" fmla="*/ 17 w 53"/>
                <a:gd name="T37" fmla="*/ 43 h 43"/>
                <a:gd name="T38" fmla="*/ 47 w 53"/>
                <a:gd name="T39" fmla="*/ 13 h 43"/>
                <a:gd name="T40" fmla="*/ 47 w 53"/>
                <a:gd name="T41" fmla="*/ 11 h 43"/>
                <a:gd name="T42" fmla="*/ 53 w 53"/>
                <a:gd name="T4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43">
                  <a:moveTo>
                    <a:pt x="53" y="6"/>
                  </a:move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4" y="4"/>
                  </a:cubicBezTo>
                  <a:cubicBezTo>
                    <a:pt x="42" y="2"/>
                    <a:pt x="40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2"/>
                    <a:pt x="4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6" y="25"/>
                    <a:pt x="11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5" y="42"/>
                    <a:pt x="10" y="43"/>
                    <a:pt x="17" y="43"/>
                  </a:cubicBezTo>
                  <a:cubicBezTo>
                    <a:pt x="37" y="43"/>
                    <a:pt x="47" y="27"/>
                    <a:pt x="47" y="13"/>
                  </a:cubicBezTo>
                  <a:cubicBezTo>
                    <a:pt x="47" y="12"/>
                    <a:pt x="47" y="12"/>
                    <a:pt x="47" y="11"/>
                  </a:cubicBezTo>
                  <a:cubicBezTo>
                    <a:pt x="50" y="10"/>
                    <a:pt x="51" y="8"/>
                    <a:pt x="5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" name="Freeform 15"/>
            <p:cNvSpPr>
              <a:spLocks noEditPoints="1"/>
            </p:cNvSpPr>
            <p:nvPr/>
          </p:nvSpPr>
          <p:spPr bwMode="auto">
            <a:xfrm>
              <a:off x="1008063" y="3667125"/>
              <a:ext cx="95250" cy="95250"/>
            </a:xfrm>
            <a:custGeom>
              <a:avLst/>
              <a:gdLst>
                <a:gd name="T0" fmla="*/ 13 w 25"/>
                <a:gd name="T1" fmla="*/ 0 h 25"/>
                <a:gd name="T2" fmla="*/ 0 w 25"/>
                <a:gd name="T3" fmla="*/ 13 h 25"/>
                <a:gd name="T4" fmla="*/ 13 w 25"/>
                <a:gd name="T5" fmla="*/ 25 h 25"/>
                <a:gd name="T6" fmla="*/ 25 w 25"/>
                <a:gd name="T7" fmla="*/ 13 h 25"/>
                <a:gd name="T8" fmla="*/ 13 w 25"/>
                <a:gd name="T9" fmla="*/ 0 h 25"/>
                <a:gd name="T10" fmla="*/ 13 w 25"/>
                <a:gd name="T11" fmla="*/ 21 h 25"/>
                <a:gd name="T12" fmla="*/ 5 w 25"/>
                <a:gd name="T13" fmla="*/ 13 h 25"/>
                <a:gd name="T14" fmla="*/ 13 w 25"/>
                <a:gd name="T15" fmla="*/ 5 h 25"/>
                <a:gd name="T16" fmla="*/ 21 w 25"/>
                <a:gd name="T17" fmla="*/ 13 h 25"/>
                <a:gd name="T18" fmla="*/ 13 w 25"/>
                <a:gd name="T1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20" y="25"/>
                    <a:pt x="25" y="19"/>
                    <a:pt x="25" y="13"/>
                  </a:cubicBezTo>
                  <a:cubicBezTo>
                    <a:pt x="25" y="6"/>
                    <a:pt x="19" y="0"/>
                    <a:pt x="13" y="0"/>
                  </a:cubicBezTo>
                  <a:close/>
                  <a:moveTo>
                    <a:pt x="13" y="21"/>
                  </a:moveTo>
                  <a:cubicBezTo>
                    <a:pt x="8" y="21"/>
                    <a:pt x="5" y="17"/>
                    <a:pt x="5" y="13"/>
                  </a:cubicBezTo>
                  <a:cubicBezTo>
                    <a:pt x="5" y="8"/>
                    <a:pt x="8" y="5"/>
                    <a:pt x="13" y="5"/>
                  </a:cubicBezTo>
                  <a:cubicBezTo>
                    <a:pt x="17" y="5"/>
                    <a:pt x="21" y="8"/>
                    <a:pt x="21" y="13"/>
                  </a:cubicBezTo>
                  <a:cubicBezTo>
                    <a:pt x="21" y="17"/>
                    <a:pt x="17" y="21"/>
                    <a:pt x="1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auto">
            <a:xfrm>
              <a:off x="1095375" y="3656013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Freeform 17"/>
            <p:cNvSpPr>
              <a:spLocks noEditPoints="1"/>
            </p:cNvSpPr>
            <p:nvPr/>
          </p:nvSpPr>
          <p:spPr bwMode="auto">
            <a:xfrm>
              <a:off x="966788" y="3625850"/>
              <a:ext cx="180975" cy="182562"/>
            </a:xfrm>
            <a:custGeom>
              <a:avLst/>
              <a:gdLst>
                <a:gd name="T0" fmla="*/ 44 w 48"/>
                <a:gd name="T1" fmla="*/ 4 h 48"/>
                <a:gd name="T2" fmla="*/ 34 w 48"/>
                <a:gd name="T3" fmla="*/ 0 h 48"/>
                <a:gd name="T4" fmla="*/ 14 w 48"/>
                <a:gd name="T5" fmla="*/ 0 h 48"/>
                <a:gd name="T6" fmla="*/ 0 w 48"/>
                <a:gd name="T7" fmla="*/ 14 h 48"/>
                <a:gd name="T8" fmla="*/ 0 w 48"/>
                <a:gd name="T9" fmla="*/ 34 h 48"/>
                <a:gd name="T10" fmla="*/ 4 w 48"/>
                <a:gd name="T11" fmla="*/ 44 h 48"/>
                <a:gd name="T12" fmla="*/ 14 w 48"/>
                <a:gd name="T13" fmla="*/ 48 h 48"/>
                <a:gd name="T14" fmla="*/ 33 w 48"/>
                <a:gd name="T15" fmla="*/ 48 h 48"/>
                <a:gd name="T16" fmla="*/ 44 w 48"/>
                <a:gd name="T17" fmla="*/ 44 h 48"/>
                <a:gd name="T18" fmla="*/ 48 w 48"/>
                <a:gd name="T19" fmla="*/ 34 h 48"/>
                <a:gd name="T20" fmla="*/ 48 w 48"/>
                <a:gd name="T21" fmla="*/ 14 h 48"/>
                <a:gd name="T22" fmla="*/ 44 w 48"/>
                <a:gd name="T23" fmla="*/ 4 h 48"/>
                <a:gd name="T24" fmla="*/ 43 w 48"/>
                <a:gd name="T25" fmla="*/ 34 h 48"/>
                <a:gd name="T26" fmla="*/ 41 w 48"/>
                <a:gd name="T27" fmla="*/ 41 h 48"/>
                <a:gd name="T28" fmla="*/ 33 w 48"/>
                <a:gd name="T29" fmla="*/ 43 h 48"/>
                <a:gd name="T30" fmla="*/ 14 w 48"/>
                <a:gd name="T31" fmla="*/ 43 h 48"/>
                <a:gd name="T32" fmla="*/ 7 w 48"/>
                <a:gd name="T33" fmla="*/ 41 h 48"/>
                <a:gd name="T34" fmla="*/ 4 w 48"/>
                <a:gd name="T35" fmla="*/ 34 h 48"/>
                <a:gd name="T36" fmla="*/ 4 w 48"/>
                <a:gd name="T37" fmla="*/ 14 h 48"/>
                <a:gd name="T38" fmla="*/ 7 w 48"/>
                <a:gd name="T39" fmla="*/ 7 h 48"/>
                <a:gd name="T40" fmla="*/ 14 w 48"/>
                <a:gd name="T41" fmla="*/ 4 h 48"/>
                <a:gd name="T42" fmla="*/ 34 w 48"/>
                <a:gd name="T43" fmla="*/ 4 h 48"/>
                <a:gd name="T44" fmla="*/ 41 w 48"/>
                <a:gd name="T45" fmla="*/ 7 h 48"/>
                <a:gd name="T46" fmla="*/ 43 w 48"/>
                <a:gd name="T47" fmla="*/ 14 h 48"/>
                <a:gd name="T48" fmla="*/ 43 w 48"/>
                <a:gd name="T49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8">
                  <a:moveTo>
                    <a:pt x="44" y="4"/>
                  </a:moveTo>
                  <a:cubicBezTo>
                    <a:pt x="41" y="1"/>
                    <a:pt x="38" y="0"/>
                    <a:pt x="3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0"/>
                    <a:pt x="0" y="5"/>
                    <a:pt x="0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1" y="41"/>
                    <a:pt x="4" y="44"/>
                  </a:cubicBezTo>
                  <a:cubicBezTo>
                    <a:pt x="6" y="46"/>
                    <a:pt x="10" y="48"/>
                    <a:pt x="14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48"/>
                    <a:pt x="41" y="46"/>
                    <a:pt x="44" y="44"/>
                  </a:cubicBezTo>
                  <a:cubicBezTo>
                    <a:pt x="46" y="41"/>
                    <a:pt x="48" y="38"/>
                    <a:pt x="48" y="3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6" y="6"/>
                    <a:pt x="44" y="4"/>
                  </a:cubicBezTo>
                  <a:close/>
                  <a:moveTo>
                    <a:pt x="43" y="34"/>
                  </a:moveTo>
                  <a:cubicBezTo>
                    <a:pt x="43" y="37"/>
                    <a:pt x="42" y="39"/>
                    <a:pt x="41" y="41"/>
                  </a:cubicBezTo>
                  <a:cubicBezTo>
                    <a:pt x="39" y="42"/>
                    <a:pt x="36" y="43"/>
                    <a:pt x="3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3"/>
                    <a:pt x="9" y="42"/>
                    <a:pt x="7" y="41"/>
                  </a:cubicBezTo>
                  <a:cubicBezTo>
                    <a:pt x="5" y="39"/>
                    <a:pt x="4" y="37"/>
                    <a:pt x="4" y="3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9" y="5"/>
                    <a:pt x="11" y="4"/>
                    <a:pt x="1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7" y="4"/>
                    <a:pt x="39" y="5"/>
                    <a:pt x="41" y="7"/>
                  </a:cubicBezTo>
                  <a:cubicBezTo>
                    <a:pt x="42" y="9"/>
                    <a:pt x="43" y="11"/>
                    <a:pt x="43" y="14"/>
                  </a:cubicBezTo>
                  <a:cubicBezTo>
                    <a:pt x="43" y="34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62" name="Grup 61"/>
          <p:cNvGrpSpPr/>
          <p:nvPr/>
        </p:nvGrpSpPr>
        <p:grpSpPr>
          <a:xfrm>
            <a:off x="9402281" y="4387684"/>
            <a:ext cx="941327" cy="950137"/>
            <a:chOff x="2859088" y="3333750"/>
            <a:chExt cx="1017588" cy="1027112"/>
          </a:xfrm>
        </p:grpSpPr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2859088" y="3333750"/>
              <a:ext cx="1017588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FAB52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2925763" y="3407804"/>
              <a:ext cx="895350" cy="906462"/>
            </a:xfrm>
            <a:prstGeom prst="ellipse">
              <a:avLst/>
            </a:prstGeom>
            <a:solidFill>
              <a:srgbClr val="FAB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" name="Freeform 18"/>
            <p:cNvSpPr>
              <a:spLocks noEditPoints="1"/>
            </p:cNvSpPr>
            <p:nvPr/>
          </p:nvSpPr>
          <p:spPr bwMode="auto">
            <a:xfrm>
              <a:off x="3136900" y="3660775"/>
              <a:ext cx="473075" cy="377825"/>
            </a:xfrm>
            <a:custGeom>
              <a:avLst/>
              <a:gdLst>
                <a:gd name="T0" fmla="*/ 52 w 126"/>
                <a:gd name="T1" fmla="*/ 8 h 100"/>
                <a:gd name="T2" fmla="*/ 41 w 126"/>
                <a:gd name="T3" fmla="*/ 22 h 100"/>
                <a:gd name="T4" fmla="*/ 4 w 126"/>
                <a:gd name="T5" fmla="*/ 56 h 100"/>
                <a:gd name="T6" fmla="*/ 48 w 126"/>
                <a:gd name="T7" fmla="*/ 66 h 100"/>
                <a:gd name="T8" fmla="*/ 104 w 126"/>
                <a:gd name="T9" fmla="*/ 83 h 100"/>
                <a:gd name="T10" fmla="*/ 93 w 126"/>
                <a:gd name="T11" fmla="*/ 4 h 100"/>
                <a:gd name="T12" fmla="*/ 60 w 126"/>
                <a:gd name="T13" fmla="*/ 18 h 100"/>
                <a:gd name="T14" fmla="*/ 54 w 126"/>
                <a:gd name="T15" fmla="*/ 4 h 100"/>
                <a:gd name="T16" fmla="*/ 95 w 126"/>
                <a:gd name="T17" fmla="*/ 16 h 100"/>
                <a:gd name="T18" fmla="*/ 97 w 126"/>
                <a:gd name="T19" fmla="*/ 26 h 100"/>
                <a:gd name="T20" fmla="*/ 95 w 126"/>
                <a:gd name="T21" fmla="*/ 16 h 100"/>
                <a:gd name="T22" fmla="*/ 26 w 126"/>
                <a:gd name="T23" fmla="*/ 36 h 100"/>
                <a:gd name="T24" fmla="*/ 27 w 126"/>
                <a:gd name="T25" fmla="*/ 43 h 100"/>
                <a:gd name="T26" fmla="*/ 37 w 126"/>
                <a:gd name="T27" fmla="*/ 44 h 100"/>
                <a:gd name="T28" fmla="*/ 35 w 126"/>
                <a:gd name="T29" fmla="*/ 48 h 100"/>
                <a:gd name="T30" fmla="*/ 30 w 126"/>
                <a:gd name="T31" fmla="*/ 55 h 100"/>
                <a:gd name="T32" fmla="*/ 24 w 126"/>
                <a:gd name="T33" fmla="*/ 57 h 100"/>
                <a:gd name="T34" fmla="*/ 22 w 126"/>
                <a:gd name="T35" fmla="*/ 51 h 100"/>
                <a:gd name="T36" fmla="*/ 12 w 126"/>
                <a:gd name="T37" fmla="*/ 50 h 100"/>
                <a:gd name="T38" fmla="*/ 14 w 126"/>
                <a:gd name="T39" fmla="*/ 46 h 100"/>
                <a:gd name="T40" fmla="*/ 21 w 126"/>
                <a:gd name="T41" fmla="*/ 44 h 100"/>
                <a:gd name="T42" fmla="*/ 21 w 126"/>
                <a:gd name="T43" fmla="*/ 34 h 100"/>
                <a:gd name="T44" fmla="*/ 93 w 126"/>
                <a:gd name="T45" fmla="*/ 31 h 100"/>
                <a:gd name="T46" fmla="*/ 84 w 126"/>
                <a:gd name="T47" fmla="*/ 34 h 100"/>
                <a:gd name="T48" fmla="*/ 106 w 126"/>
                <a:gd name="T49" fmla="*/ 24 h 100"/>
                <a:gd name="T50" fmla="*/ 108 w 126"/>
                <a:gd name="T51" fmla="*/ 33 h 100"/>
                <a:gd name="T52" fmla="*/ 106 w 126"/>
                <a:gd name="T53" fmla="*/ 24 h 100"/>
                <a:gd name="T54" fmla="*/ 105 w 126"/>
                <a:gd name="T55" fmla="*/ 39 h 100"/>
                <a:gd name="T56" fmla="*/ 95 w 126"/>
                <a:gd name="T57" fmla="*/ 41 h 100"/>
                <a:gd name="T58" fmla="*/ 59 w 126"/>
                <a:gd name="T59" fmla="*/ 47 h 100"/>
                <a:gd name="T60" fmla="*/ 59 w 126"/>
                <a:gd name="T61" fmla="*/ 47 h 100"/>
                <a:gd name="T62" fmla="*/ 72 w 126"/>
                <a:gd name="T63" fmla="*/ 48 h 100"/>
                <a:gd name="T64" fmla="*/ 70 w 126"/>
                <a:gd name="T65" fmla="*/ 51 h 100"/>
                <a:gd name="T66" fmla="*/ 56 w 126"/>
                <a:gd name="T67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00">
                  <a:moveTo>
                    <a:pt x="54" y="4"/>
                  </a:moveTo>
                  <a:cubicBezTo>
                    <a:pt x="52" y="5"/>
                    <a:pt x="51" y="6"/>
                    <a:pt x="52" y="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4" y="17"/>
                    <a:pt x="27" y="19"/>
                    <a:pt x="19" y="20"/>
                  </a:cubicBezTo>
                  <a:cubicBezTo>
                    <a:pt x="3" y="24"/>
                    <a:pt x="0" y="41"/>
                    <a:pt x="4" y="56"/>
                  </a:cubicBezTo>
                  <a:cubicBezTo>
                    <a:pt x="7" y="72"/>
                    <a:pt x="27" y="100"/>
                    <a:pt x="43" y="97"/>
                  </a:cubicBezTo>
                  <a:cubicBezTo>
                    <a:pt x="51" y="95"/>
                    <a:pt x="44" y="73"/>
                    <a:pt x="48" y="66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3" y="62"/>
                    <a:pt x="96" y="85"/>
                    <a:pt x="104" y="83"/>
                  </a:cubicBezTo>
                  <a:cubicBezTo>
                    <a:pt x="120" y="79"/>
                    <a:pt x="126" y="45"/>
                    <a:pt x="122" y="30"/>
                  </a:cubicBezTo>
                  <a:cubicBezTo>
                    <a:pt x="119" y="14"/>
                    <a:pt x="109" y="0"/>
                    <a:pt x="93" y="4"/>
                  </a:cubicBezTo>
                  <a:cubicBezTo>
                    <a:pt x="85" y="5"/>
                    <a:pt x="78" y="8"/>
                    <a:pt x="74" y="15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5"/>
                    <a:pt x="56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lose/>
                  <a:moveTo>
                    <a:pt x="95" y="16"/>
                  </a:moveTo>
                  <a:cubicBezTo>
                    <a:pt x="97" y="16"/>
                    <a:pt x="100" y="17"/>
                    <a:pt x="100" y="20"/>
                  </a:cubicBezTo>
                  <a:cubicBezTo>
                    <a:pt x="101" y="23"/>
                    <a:pt x="99" y="25"/>
                    <a:pt x="97" y="26"/>
                  </a:cubicBezTo>
                  <a:cubicBezTo>
                    <a:pt x="94" y="26"/>
                    <a:pt x="92" y="25"/>
                    <a:pt x="91" y="22"/>
                  </a:cubicBezTo>
                  <a:cubicBezTo>
                    <a:pt x="90" y="20"/>
                    <a:pt x="92" y="17"/>
                    <a:pt x="95" y="16"/>
                  </a:cubicBezTo>
                  <a:close/>
                  <a:moveTo>
                    <a:pt x="21" y="34"/>
                  </a:moveTo>
                  <a:cubicBezTo>
                    <a:pt x="23" y="34"/>
                    <a:pt x="25" y="35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5" y="41"/>
                    <a:pt x="37" y="42"/>
                    <a:pt x="37" y="44"/>
                  </a:cubicBezTo>
                  <a:cubicBezTo>
                    <a:pt x="38" y="46"/>
                    <a:pt x="36" y="47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7"/>
                    <a:pt x="29" y="59"/>
                    <a:pt x="27" y="59"/>
                  </a:cubicBezTo>
                  <a:cubicBezTo>
                    <a:pt x="26" y="60"/>
                    <a:pt x="24" y="59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4" y="53"/>
                    <a:pt x="12" y="52"/>
                    <a:pt x="12" y="50"/>
                  </a:cubicBezTo>
                  <a:cubicBezTo>
                    <a:pt x="12" y="48"/>
                    <a:pt x="13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20" y="35"/>
                    <a:pt x="21" y="34"/>
                  </a:cubicBezTo>
                  <a:close/>
                  <a:moveTo>
                    <a:pt x="87" y="28"/>
                  </a:moveTo>
                  <a:cubicBezTo>
                    <a:pt x="90" y="27"/>
                    <a:pt x="93" y="29"/>
                    <a:pt x="93" y="31"/>
                  </a:cubicBezTo>
                  <a:cubicBezTo>
                    <a:pt x="94" y="34"/>
                    <a:pt x="92" y="37"/>
                    <a:pt x="90" y="37"/>
                  </a:cubicBezTo>
                  <a:cubicBezTo>
                    <a:pt x="87" y="38"/>
                    <a:pt x="84" y="36"/>
                    <a:pt x="84" y="34"/>
                  </a:cubicBezTo>
                  <a:cubicBezTo>
                    <a:pt x="83" y="31"/>
                    <a:pt x="85" y="28"/>
                    <a:pt x="87" y="28"/>
                  </a:cubicBezTo>
                  <a:close/>
                  <a:moveTo>
                    <a:pt x="106" y="24"/>
                  </a:moveTo>
                  <a:cubicBezTo>
                    <a:pt x="109" y="23"/>
                    <a:pt x="111" y="25"/>
                    <a:pt x="112" y="27"/>
                  </a:cubicBezTo>
                  <a:cubicBezTo>
                    <a:pt x="112" y="30"/>
                    <a:pt x="111" y="32"/>
                    <a:pt x="108" y="33"/>
                  </a:cubicBezTo>
                  <a:cubicBezTo>
                    <a:pt x="106" y="34"/>
                    <a:pt x="103" y="32"/>
                    <a:pt x="103" y="29"/>
                  </a:cubicBezTo>
                  <a:cubicBezTo>
                    <a:pt x="102" y="27"/>
                    <a:pt x="104" y="24"/>
                    <a:pt x="106" y="24"/>
                  </a:cubicBezTo>
                  <a:close/>
                  <a:moveTo>
                    <a:pt x="99" y="35"/>
                  </a:moveTo>
                  <a:cubicBezTo>
                    <a:pt x="101" y="35"/>
                    <a:pt x="104" y="36"/>
                    <a:pt x="105" y="39"/>
                  </a:cubicBezTo>
                  <a:cubicBezTo>
                    <a:pt x="105" y="41"/>
                    <a:pt x="104" y="44"/>
                    <a:pt x="101" y="44"/>
                  </a:cubicBezTo>
                  <a:cubicBezTo>
                    <a:pt x="98" y="45"/>
                    <a:pt x="96" y="43"/>
                    <a:pt x="95" y="41"/>
                  </a:cubicBezTo>
                  <a:cubicBezTo>
                    <a:pt x="95" y="38"/>
                    <a:pt x="96" y="36"/>
                    <a:pt x="99" y="35"/>
                  </a:cubicBezTo>
                  <a:close/>
                  <a:moveTo>
                    <a:pt x="59" y="4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70" y="45"/>
                    <a:pt x="72" y="46"/>
                    <a:pt x="72" y="48"/>
                  </a:cubicBezTo>
                  <a:cubicBezTo>
                    <a:pt x="73" y="49"/>
                    <a:pt x="72" y="51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54"/>
                    <a:pt x="57" y="53"/>
                    <a:pt x="56" y="51"/>
                  </a:cubicBezTo>
                  <a:cubicBezTo>
                    <a:pt x="56" y="50"/>
                    <a:pt x="57" y="48"/>
                    <a:pt x="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66" name="Grup 65"/>
          <p:cNvGrpSpPr/>
          <p:nvPr/>
        </p:nvGrpSpPr>
        <p:grpSpPr>
          <a:xfrm>
            <a:off x="8276949" y="4493269"/>
            <a:ext cx="942795" cy="950137"/>
            <a:chOff x="1670050" y="3333750"/>
            <a:chExt cx="1019175" cy="1027112"/>
          </a:xfrm>
        </p:grpSpPr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670050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" name="Oval 12"/>
            <p:cNvSpPr>
              <a:spLocks noChangeArrowheads="1"/>
            </p:cNvSpPr>
            <p:nvPr/>
          </p:nvSpPr>
          <p:spPr bwMode="auto">
            <a:xfrm>
              <a:off x="1744104" y="3407804"/>
              <a:ext cx="895350" cy="90646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" name="Freeform 19"/>
            <p:cNvSpPr>
              <a:spLocks noEditPoints="1"/>
            </p:cNvSpPr>
            <p:nvPr/>
          </p:nvSpPr>
          <p:spPr bwMode="auto">
            <a:xfrm>
              <a:off x="1971675" y="3576638"/>
              <a:ext cx="412750" cy="541337"/>
            </a:xfrm>
            <a:custGeom>
              <a:avLst/>
              <a:gdLst>
                <a:gd name="T0" fmla="*/ 61 w 110"/>
                <a:gd name="T1" fmla="*/ 132 h 143"/>
                <a:gd name="T2" fmla="*/ 105 w 110"/>
                <a:gd name="T3" fmla="*/ 37 h 143"/>
                <a:gd name="T4" fmla="*/ 100 w 110"/>
                <a:gd name="T5" fmla="*/ 22 h 143"/>
                <a:gd name="T6" fmla="*/ 65 w 110"/>
                <a:gd name="T7" fmla="*/ 5 h 143"/>
                <a:gd name="T8" fmla="*/ 49 w 110"/>
                <a:gd name="T9" fmla="*/ 11 h 143"/>
                <a:gd name="T10" fmla="*/ 5 w 110"/>
                <a:gd name="T11" fmla="*/ 106 h 143"/>
                <a:gd name="T12" fmla="*/ 11 w 110"/>
                <a:gd name="T13" fmla="*/ 122 h 143"/>
                <a:gd name="T14" fmla="*/ 45 w 110"/>
                <a:gd name="T15" fmla="*/ 138 h 143"/>
                <a:gd name="T16" fmla="*/ 61 w 110"/>
                <a:gd name="T17" fmla="*/ 132 h 143"/>
                <a:gd name="T18" fmla="*/ 68 w 110"/>
                <a:gd name="T19" fmla="*/ 17 h 143"/>
                <a:gd name="T20" fmla="*/ 67 w 110"/>
                <a:gd name="T21" fmla="*/ 15 h 143"/>
                <a:gd name="T22" fmla="*/ 68 w 110"/>
                <a:gd name="T23" fmla="*/ 14 h 143"/>
                <a:gd name="T24" fmla="*/ 70 w 110"/>
                <a:gd name="T25" fmla="*/ 13 h 143"/>
                <a:gd name="T26" fmla="*/ 91 w 110"/>
                <a:gd name="T27" fmla="*/ 23 h 143"/>
                <a:gd name="T28" fmla="*/ 91 w 110"/>
                <a:gd name="T29" fmla="*/ 25 h 143"/>
                <a:gd name="T30" fmla="*/ 91 w 110"/>
                <a:gd name="T31" fmla="*/ 26 h 143"/>
                <a:gd name="T32" fmla="*/ 89 w 110"/>
                <a:gd name="T33" fmla="*/ 27 h 143"/>
                <a:gd name="T34" fmla="*/ 68 w 110"/>
                <a:gd name="T35" fmla="*/ 17 h 143"/>
                <a:gd name="T36" fmla="*/ 15 w 110"/>
                <a:gd name="T37" fmla="*/ 100 h 143"/>
                <a:gd name="T38" fmla="*/ 54 w 110"/>
                <a:gd name="T39" fmla="*/ 16 h 143"/>
                <a:gd name="T40" fmla="*/ 98 w 110"/>
                <a:gd name="T41" fmla="*/ 37 h 143"/>
                <a:gd name="T42" fmla="*/ 59 w 110"/>
                <a:gd name="T43" fmla="*/ 120 h 143"/>
                <a:gd name="T44" fmla="*/ 15 w 110"/>
                <a:gd name="T45" fmla="*/ 100 h 143"/>
                <a:gd name="T46" fmla="*/ 28 w 110"/>
                <a:gd name="T47" fmla="*/ 119 h 143"/>
                <a:gd name="T48" fmla="*/ 34 w 110"/>
                <a:gd name="T49" fmla="*/ 117 h 143"/>
                <a:gd name="T50" fmla="*/ 36 w 110"/>
                <a:gd name="T51" fmla="*/ 122 h 143"/>
                <a:gd name="T52" fmla="*/ 30 w 110"/>
                <a:gd name="T53" fmla="*/ 125 h 143"/>
                <a:gd name="T54" fmla="*/ 28 w 110"/>
                <a:gd name="T55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43">
                  <a:moveTo>
                    <a:pt x="61" y="132"/>
                  </a:moveTo>
                  <a:cubicBezTo>
                    <a:pt x="105" y="37"/>
                    <a:pt x="105" y="37"/>
                    <a:pt x="105" y="37"/>
                  </a:cubicBezTo>
                  <a:cubicBezTo>
                    <a:pt x="110" y="27"/>
                    <a:pt x="100" y="22"/>
                    <a:pt x="100" y="22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4" y="0"/>
                    <a:pt x="49" y="11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0" y="117"/>
                    <a:pt x="11" y="122"/>
                    <a:pt x="11" y="122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38"/>
                    <a:pt x="56" y="143"/>
                    <a:pt x="61" y="132"/>
                  </a:cubicBezTo>
                  <a:close/>
                  <a:moveTo>
                    <a:pt x="68" y="17"/>
                  </a:moveTo>
                  <a:cubicBezTo>
                    <a:pt x="67" y="16"/>
                    <a:pt x="67" y="16"/>
                    <a:pt x="6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3"/>
                    <a:pt x="69" y="13"/>
                    <a:pt x="70" y="1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2" y="24"/>
                    <a:pt x="91" y="25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7"/>
                    <a:pt x="90" y="27"/>
                    <a:pt x="89" y="27"/>
                  </a:cubicBezTo>
                  <a:lnTo>
                    <a:pt x="68" y="17"/>
                  </a:lnTo>
                  <a:close/>
                  <a:moveTo>
                    <a:pt x="15" y="100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59" y="120"/>
                    <a:pt x="59" y="120"/>
                    <a:pt x="59" y="120"/>
                  </a:cubicBezTo>
                  <a:lnTo>
                    <a:pt x="15" y="100"/>
                  </a:lnTo>
                  <a:close/>
                  <a:moveTo>
                    <a:pt x="28" y="119"/>
                  </a:moveTo>
                  <a:cubicBezTo>
                    <a:pt x="29" y="117"/>
                    <a:pt x="32" y="116"/>
                    <a:pt x="34" y="117"/>
                  </a:cubicBezTo>
                  <a:cubicBezTo>
                    <a:pt x="36" y="118"/>
                    <a:pt x="37" y="120"/>
                    <a:pt x="36" y="122"/>
                  </a:cubicBezTo>
                  <a:cubicBezTo>
                    <a:pt x="35" y="125"/>
                    <a:pt x="33" y="126"/>
                    <a:pt x="30" y="125"/>
                  </a:cubicBezTo>
                  <a:cubicBezTo>
                    <a:pt x="28" y="124"/>
                    <a:pt x="27" y="121"/>
                    <a:pt x="28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70" name="Grup 69"/>
          <p:cNvGrpSpPr/>
          <p:nvPr/>
        </p:nvGrpSpPr>
        <p:grpSpPr>
          <a:xfrm>
            <a:off x="10653720" y="4450165"/>
            <a:ext cx="942795" cy="950137"/>
            <a:chOff x="4054475" y="3333750"/>
            <a:chExt cx="1019175" cy="1027112"/>
          </a:xfrm>
        </p:grpSpPr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4054475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11A74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" name="Oval 10"/>
            <p:cNvSpPr>
              <a:spLocks noChangeArrowheads="1"/>
            </p:cNvSpPr>
            <p:nvPr/>
          </p:nvSpPr>
          <p:spPr bwMode="auto">
            <a:xfrm>
              <a:off x="4110745" y="3407804"/>
              <a:ext cx="895350" cy="906462"/>
            </a:xfrm>
            <a:prstGeom prst="ellipse">
              <a:avLst/>
            </a:pr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auto">
            <a:xfrm>
              <a:off x="4335463" y="3629025"/>
              <a:ext cx="463550" cy="334962"/>
            </a:xfrm>
            <a:custGeom>
              <a:avLst/>
              <a:gdLst>
                <a:gd name="T0" fmla="*/ 114 w 123"/>
                <a:gd name="T1" fmla="*/ 9 h 88"/>
                <a:gd name="T2" fmla="*/ 114 w 123"/>
                <a:gd name="T3" fmla="*/ 80 h 88"/>
                <a:gd name="T4" fmla="*/ 9 w 123"/>
                <a:gd name="T5" fmla="*/ 80 h 88"/>
                <a:gd name="T6" fmla="*/ 9 w 123"/>
                <a:gd name="T7" fmla="*/ 9 h 88"/>
                <a:gd name="T8" fmla="*/ 114 w 123"/>
                <a:gd name="T9" fmla="*/ 9 h 88"/>
                <a:gd name="T10" fmla="*/ 0 w 123"/>
                <a:gd name="T11" fmla="*/ 5 h 88"/>
                <a:gd name="T12" fmla="*/ 0 w 123"/>
                <a:gd name="T13" fmla="*/ 84 h 88"/>
                <a:gd name="T14" fmla="*/ 4 w 123"/>
                <a:gd name="T15" fmla="*/ 88 h 88"/>
                <a:gd name="T16" fmla="*/ 119 w 123"/>
                <a:gd name="T17" fmla="*/ 88 h 88"/>
                <a:gd name="T18" fmla="*/ 123 w 123"/>
                <a:gd name="T19" fmla="*/ 84 h 88"/>
                <a:gd name="T20" fmla="*/ 123 w 123"/>
                <a:gd name="T21" fmla="*/ 5 h 88"/>
                <a:gd name="T22" fmla="*/ 119 w 123"/>
                <a:gd name="T23" fmla="*/ 0 h 88"/>
                <a:gd name="T24" fmla="*/ 4 w 123"/>
                <a:gd name="T25" fmla="*/ 0 h 88"/>
                <a:gd name="T26" fmla="*/ 0 w 123"/>
                <a:gd name="T27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88">
                  <a:moveTo>
                    <a:pt x="114" y="9"/>
                  </a:moveTo>
                  <a:cubicBezTo>
                    <a:pt x="114" y="80"/>
                    <a:pt x="114" y="80"/>
                    <a:pt x="114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14" y="9"/>
                  </a:lnTo>
                  <a:close/>
                  <a:moveTo>
                    <a:pt x="0" y="5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1" y="88"/>
                    <a:pt x="123" y="86"/>
                    <a:pt x="123" y="8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2"/>
                    <a:pt x="121" y="0"/>
                    <a:pt x="11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>
              <a:off x="4549775" y="3940175"/>
              <a:ext cx="34925" cy="125412"/>
            </a:xfrm>
            <a:custGeom>
              <a:avLst/>
              <a:gdLst>
                <a:gd name="T0" fmla="*/ 9 w 9"/>
                <a:gd name="T1" fmla="*/ 4 h 33"/>
                <a:gd name="T2" fmla="*/ 5 w 9"/>
                <a:gd name="T3" fmla="*/ 0 h 33"/>
                <a:gd name="T4" fmla="*/ 0 w 9"/>
                <a:gd name="T5" fmla="*/ 4 h 33"/>
                <a:gd name="T6" fmla="*/ 0 w 9"/>
                <a:gd name="T7" fmla="*/ 28 h 33"/>
                <a:gd name="T8" fmla="*/ 5 w 9"/>
                <a:gd name="T9" fmla="*/ 33 h 33"/>
                <a:gd name="T10" fmla="*/ 9 w 9"/>
                <a:gd name="T11" fmla="*/ 28 h 33"/>
                <a:gd name="T12" fmla="*/ 9 w 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3">
                  <a:moveTo>
                    <a:pt x="9" y="4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7" y="33"/>
                    <a:pt x="9" y="31"/>
                    <a:pt x="9" y="28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auto">
            <a:xfrm>
              <a:off x="4467225" y="4032250"/>
              <a:ext cx="200025" cy="33337"/>
            </a:xfrm>
            <a:custGeom>
              <a:avLst/>
              <a:gdLst>
                <a:gd name="T0" fmla="*/ 49 w 53"/>
                <a:gd name="T1" fmla="*/ 9 h 9"/>
                <a:gd name="T2" fmla="*/ 53 w 53"/>
                <a:gd name="T3" fmla="*/ 4 h 9"/>
                <a:gd name="T4" fmla="*/ 49 w 53"/>
                <a:gd name="T5" fmla="*/ 0 h 9"/>
                <a:gd name="T6" fmla="*/ 5 w 53"/>
                <a:gd name="T7" fmla="*/ 0 h 9"/>
                <a:gd name="T8" fmla="*/ 0 w 53"/>
                <a:gd name="T9" fmla="*/ 4 h 9"/>
                <a:gd name="T10" fmla="*/ 5 w 53"/>
                <a:gd name="T11" fmla="*/ 9 h 9"/>
                <a:gd name="T12" fmla="*/ 49 w 5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">
                  <a:moveTo>
                    <a:pt x="49" y="9"/>
                  </a:moveTo>
                  <a:cubicBezTo>
                    <a:pt x="51" y="9"/>
                    <a:pt x="53" y="7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58267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4" grpId="0" animBg="1"/>
      <p:bldP spid="29" grpId="0" animBg="1"/>
      <p:bldP spid="30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9888571" y="-3175"/>
            <a:ext cx="2303429" cy="6874776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1484138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1484138 w 5919019"/>
              <a:gd name="connsiteY4" fmla="*/ 0 h 6858000"/>
              <a:gd name="connsiteX0" fmla="*/ 172811 w 4607692"/>
              <a:gd name="connsiteY0" fmla="*/ 0 h 6866388"/>
              <a:gd name="connsiteX1" fmla="*/ 2513421 w 4607692"/>
              <a:gd name="connsiteY1" fmla="*/ 0 h 6866388"/>
              <a:gd name="connsiteX2" fmla="*/ 4607692 w 4607692"/>
              <a:gd name="connsiteY2" fmla="*/ 6858000 h 6866388"/>
              <a:gd name="connsiteX3" fmla="*/ 0 w 4607692"/>
              <a:gd name="connsiteY3" fmla="*/ 6866388 h 6866388"/>
              <a:gd name="connsiteX4" fmla="*/ 172811 w 4607692"/>
              <a:gd name="connsiteY4" fmla="*/ 0 h 6866388"/>
              <a:gd name="connsiteX0" fmla="*/ 10166 w 4445047"/>
              <a:gd name="connsiteY0" fmla="*/ 0 h 6874777"/>
              <a:gd name="connsiteX1" fmla="*/ 2350776 w 4445047"/>
              <a:gd name="connsiteY1" fmla="*/ 0 h 6874777"/>
              <a:gd name="connsiteX2" fmla="*/ 4445047 w 4445047"/>
              <a:gd name="connsiteY2" fmla="*/ 6858000 h 6874777"/>
              <a:gd name="connsiteX3" fmla="*/ 0 w 4445047"/>
              <a:gd name="connsiteY3" fmla="*/ 6874777 h 6874777"/>
              <a:gd name="connsiteX4" fmla="*/ 10166 w 4445047"/>
              <a:gd name="connsiteY4" fmla="*/ 0 h 6874777"/>
              <a:gd name="connsiteX0" fmla="*/ 979 w 4435860"/>
              <a:gd name="connsiteY0" fmla="*/ 0 h 6883165"/>
              <a:gd name="connsiteX1" fmla="*/ 2341589 w 4435860"/>
              <a:gd name="connsiteY1" fmla="*/ 0 h 6883165"/>
              <a:gd name="connsiteX2" fmla="*/ 4435860 w 4435860"/>
              <a:gd name="connsiteY2" fmla="*/ 6858000 h 6883165"/>
              <a:gd name="connsiteX3" fmla="*/ 978 w 4435860"/>
              <a:gd name="connsiteY3" fmla="*/ 6883165 h 6883165"/>
              <a:gd name="connsiteX4" fmla="*/ 979 w 4435860"/>
              <a:gd name="connsiteY4" fmla="*/ 0 h 6883165"/>
              <a:gd name="connsiteX0" fmla="*/ 451 w 4435332"/>
              <a:gd name="connsiteY0" fmla="*/ 0 h 6883165"/>
              <a:gd name="connsiteX1" fmla="*/ 2341061 w 4435332"/>
              <a:gd name="connsiteY1" fmla="*/ 0 h 6883165"/>
              <a:gd name="connsiteX2" fmla="*/ 4435332 w 4435332"/>
              <a:gd name="connsiteY2" fmla="*/ 6858000 h 6883165"/>
              <a:gd name="connsiteX3" fmla="*/ 10615 w 4435332"/>
              <a:gd name="connsiteY3" fmla="*/ 6883165 h 6883165"/>
              <a:gd name="connsiteX4" fmla="*/ 451 w 4435332"/>
              <a:gd name="connsiteY4" fmla="*/ 0 h 6883165"/>
              <a:gd name="connsiteX0" fmla="*/ 451 w 4435332"/>
              <a:gd name="connsiteY0" fmla="*/ 0 h 6874776"/>
              <a:gd name="connsiteX1" fmla="*/ 2341061 w 4435332"/>
              <a:gd name="connsiteY1" fmla="*/ 0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4435332"/>
              <a:gd name="connsiteY0" fmla="*/ 0 h 6874776"/>
              <a:gd name="connsiteX1" fmla="*/ 196504 w 4435332"/>
              <a:gd name="connsiteY1" fmla="*/ 9833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2791172"/>
              <a:gd name="connsiteY0" fmla="*/ 0 h 6874776"/>
              <a:gd name="connsiteX1" fmla="*/ 196504 w 2791172"/>
              <a:gd name="connsiteY1" fmla="*/ 9833 h 6874776"/>
              <a:gd name="connsiteX2" fmla="*/ 2791172 w 2791172"/>
              <a:gd name="connsiteY2" fmla="*/ 6867833 h 6874776"/>
              <a:gd name="connsiteX3" fmla="*/ 10615 w 2791172"/>
              <a:gd name="connsiteY3" fmla="*/ 6874776 h 6874776"/>
              <a:gd name="connsiteX4" fmla="*/ 451 w 2791172"/>
              <a:gd name="connsiteY4" fmla="*/ 0 h 68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72" h="6874776">
                <a:moveTo>
                  <a:pt x="451" y="0"/>
                </a:moveTo>
                <a:lnTo>
                  <a:pt x="196504" y="9833"/>
                </a:lnTo>
                <a:lnTo>
                  <a:pt x="2791172" y="6867833"/>
                </a:lnTo>
                <a:lnTo>
                  <a:pt x="10615" y="6874776"/>
                </a:lnTo>
                <a:cubicBezTo>
                  <a:pt x="14004" y="4583184"/>
                  <a:pt x="-2938" y="2291592"/>
                  <a:pt x="451" y="0"/>
                </a:cubicBezTo>
                <a:close/>
              </a:path>
            </a:pathLst>
          </a:cu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56650" y="388099"/>
            <a:ext cx="2667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/>
              <a:t>Zararları..</a:t>
            </a:r>
            <a:endParaRPr lang="tr-TR" sz="48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356650" y="1120484"/>
            <a:ext cx="6659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575757"/>
                </a:solidFill>
              </a:rPr>
              <a:t>* İnterneti </a:t>
            </a:r>
            <a:r>
              <a:rPr lang="tr-TR" sz="2000" dirty="0">
                <a:solidFill>
                  <a:srgbClr val="575757"/>
                </a:solidFill>
              </a:rPr>
              <a:t>denetimsiz, sınırsız, amaçsız, uzun süreli ve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sorumlulukları aksatacak şekilde kullanmak onu bizim için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zararlı bir hale getirir ve </a:t>
            </a:r>
            <a:r>
              <a:rPr lang="tr-TR" sz="2000" b="1" u="sng" dirty="0">
                <a:solidFill>
                  <a:srgbClr val="FF0000"/>
                </a:solidFill>
              </a:rPr>
              <a:t>fiziksel, sosyal, psikolojik ve </a:t>
            </a:r>
          </a:p>
          <a:p>
            <a:r>
              <a:rPr lang="tr-TR" sz="2000" b="1" u="sng" dirty="0">
                <a:solidFill>
                  <a:srgbClr val="FF0000"/>
                </a:solidFill>
              </a:rPr>
              <a:t>zihinsel gelişimi olumsuz etkiler.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283994" y="2393174"/>
            <a:ext cx="6659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575757"/>
                </a:solidFill>
              </a:rPr>
              <a:t>* Çocuk-genç </a:t>
            </a:r>
            <a:r>
              <a:rPr lang="tr-TR" sz="2000" dirty="0">
                <a:solidFill>
                  <a:srgbClr val="575757"/>
                </a:solidFill>
              </a:rPr>
              <a:t>dış dünyadan kopup tüm bağımlılıklarda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olduğu gibi bilgisayar  ve internet için diğer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sorumluluklarını ihmal edebilir.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319162" y="3408837"/>
            <a:ext cx="665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575757"/>
                </a:solidFill>
              </a:rPr>
              <a:t>* Kendi </a:t>
            </a:r>
            <a:r>
              <a:rPr lang="tr-TR" sz="2000" dirty="0">
                <a:solidFill>
                  <a:srgbClr val="575757"/>
                </a:solidFill>
              </a:rPr>
              <a:t>oluşturduğu sanal dünyası içinde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kaybolur ve sosyal yaşamdan kopar.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356649" y="4116723"/>
            <a:ext cx="665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575757"/>
                </a:solidFill>
              </a:rPr>
              <a:t>* Dışarıda </a:t>
            </a:r>
            <a:r>
              <a:rPr lang="tr-TR" sz="2000" dirty="0">
                <a:solidFill>
                  <a:srgbClr val="575757"/>
                </a:solidFill>
              </a:rPr>
              <a:t>ya da okulda arkadaşlarıyla etkileşim</a:t>
            </a:r>
          </a:p>
          <a:p>
            <a:r>
              <a:rPr lang="tr-TR" sz="2000" dirty="0">
                <a:solidFill>
                  <a:srgbClr val="575757"/>
                </a:solidFill>
              </a:rPr>
              <a:t>içinde olmak yerine eve kapanabilir.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842" y="388099"/>
            <a:ext cx="3484243" cy="334769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201" y="3429114"/>
            <a:ext cx="3638370" cy="3442487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313205" y="4832489"/>
            <a:ext cx="51397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575757"/>
                </a:solidFill>
              </a:rPr>
              <a:t>* İnternet </a:t>
            </a:r>
            <a:r>
              <a:rPr lang="tr-TR" sz="2000" dirty="0">
                <a:solidFill>
                  <a:srgbClr val="575757"/>
                </a:solidFill>
              </a:rPr>
              <a:t>kullanım süresi arttıkça saldırganlık,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genel sağlık durumunda bozulma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(göz yorgunluğu, sırt-boyun ağrıları,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uykusuzluk, yorgunluk, hareketsiz kalma vb.)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ve depresif belirtiler </a:t>
            </a:r>
            <a:r>
              <a:rPr lang="tr-TR" sz="2000" dirty="0" smtClean="0">
                <a:solidFill>
                  <a:srgbClr val="575757"/>
                </a:solidFill>
              </a:rPr>
              <a:t>görülme oranı </a:t>
            </a:r>
            <a:r>
              <a:rPr lang="tr-TR" sz="2000" dirty="0">
                <a:solidFill>
                  <a:srgbClr val="575757"/>
                </a:solidFill>
              </a:rPr>
              <a:t>artmaktadır.</a:t>
            </a:r>
          </a:p>
        </p:txBody>
      </p:sp>
    </p:spTree>
    <p:extLst>
      <p:ext uri="{BB962C8B-B14F-4D97-AF65-F5344CB8AC3E}">
        <p14:creationId xmlns:p14="http://schemas.microsoft.com/office/powerpoint/2010/main" val="118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15" grpId="0" animBg="1"/>
      <p:bldP spid="26" grpId="0" animBg="1"/>
      <p:bldP spid="28" grpId="0"/>
      <p:bldP spid="30" grpId="0"/>
      <p:bldP spid="21" grpId="0"/>
      <p:bldP spid="22" grpId="0"/>
      <p:bldP spid="2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7307296" y="-3175"/>
            <a:ext cx="4884703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>
              <a:alphaModFix amt="92000"/>
            </a:blip>
            <a:srcRect/>
            <a:stretch>
              <a:fillRect l="-49000" r="-16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388099"/>
            <a:ext cx="7717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Başka zararları yok mu?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Dikdörtgen 24"/>
          <p:cNvSpPr/>
          <p:nvPr/>
        </p:nvSpPr>
        <p:spPr>
          <a:xfrm flipH="1">
            <a:off x="7046751" y="-9525"/>
            <a:ext cx="1999371" cy="6877357"/>
          </a:xfrm>
          <a:custGeom>
            <a:avLst/>
            <a:gdLst>
              <a:gd name="connsiteX0" fmla="*/ 0 w 442451"/>
              <a:gd name="connsiteY0" fmla="*/ 0 h 6854825"/>
              <a:gd name="connsiteX1" fmla="*/ 442451 w 442451"/>
              <a:gd name="connsiteY1" fmla="*/ 0 h 6854825"/>
              <a:gd name="connsiteX2" fmla="*/ 442451 w 442451"/>
              <a:gd name="connsiteY2" fmla="*/ 6854825 h 6854825"/>
              <a:gd name="connsiteX3" fmla="*/ 0 w 442451"/>
              <a:gd name="connsiteY3" fmla="*/ 6854825 h 6854825"/>
              <a:gd name="connsiteX4" fmla="*/ 0 w 442451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0 w 2546554"/>
              <a:gd name="connsiteY3" fmla="*/ 6854825 h 6854825"/>
              <a:gd name="connsiteX4" fmla="*/ 0 w 2546554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2025445 w 2546554"/>
              <a:gd name="connsiteY3" fmla="*/ 6844993 h 6854825"/>
              <a:gd name="connsiteX4" fmla="*/ 0 w 2546554"/>
              <a:gd name="connsiteY4" fmla="*/ 0 h 6854825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48284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76859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54825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086384 w 2546554"/>
              <a:gd name="connsiteY3" fmla="*/ 6867832 h 6867832"/>
              <a:gd name="connsiteX4" fmla="*/ 0 w 2546554"/>
              <a:gd name="connsiteY4" fmla="*/ 0 h 6867832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1962559 w 2422729"/>
              <a:gd name="connsiteY3" fmla="*/ 6877357 h 6877357"/>
              <a:gd name="connsiteX4" fmla="*/ 0 w 2422729"/>
              <a:gd name="connsiteY4" fmla="*/ 0 h 6877357"/>
              <a:gd name="connsiteX0" fmla="*/ 0 w 2422729"/>
              <a:gd name="connsiteY0" fmla="*/ 0 h 6896407"/>
              <a:gd name="connsiteX1" fmla="*/ 318626 w 2422729"/>
              <a:gd name="connsiteY1" fmla="*/ 9525 h 6896407"/>
              <a:gd name="connsiteX2" fmla="*/ 2422729 w 2422729"/>
              <a:gd name="connsiteY2" fmla="*/ 6873875 h 6896407"/>
              <a:gd name="connsiteX3" fmla="*/ 2086384 w 2422729"/>
              <a:gd name="connsiteY3" fmla="*/ 6896407 h 6896407"/>
              <a:gd name="connsiteX4" fmla="*/ 0 w 2422729"/>
              <a:gd name="connsiteY4" fmla="*/ 0 h 6896407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2086384 w 2422729"/>
              <a:gd name="connsiteY3" fmla="*/ 6877357 h 6877357"/>
              <a:gd name="connsiteX4" fmla="*/ 0 w 2422729"/>
              <a:gd name="connsiteY4" fmla="*/ 0 h 68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29" h="6877357">
                <a:moveTo>
                  <a:pt x="0" y="0"/>
                </a:moveTo>
                <a:lnTo>
                  <a:pt x="318626" y="9525"/>
                </a:lnTo>
                <a:lnTo>
                  <a:pt x="2422729" y="6873875"/>
                </a:lnTo>
                <a:lnTo>
                  <a:pt x="2086384" y="6877357"/>
                </a:lnTo>
                <a:lnTo>
                  <a:pt x="0" y="0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/>
        </p:nvGrpSpPr>
        <p:grpSpPr>
          <a:xfrm>
            <a:off x="542295" y="1403762"/>
            <a:ext cx="3783324" cy="400110"/>
            <a:chOff x="554927" y="1881525"/>
            <a:chExt cx="3783324" cy="400110"/>
          </a:xfrm>
        </p:grpSpPr>
        <p:sp>
          <p:nvSpPr>
            <p:cNvPr id="16" name="Metin kutusu 15"/>
            <p:cNvSpPr txBox="1"/>
            <p:nvPr/>
          </p:nvSpPr>
          <p:spPr>
            <a:xfrm>
              <a:off x="746177" y="1881525"/>
              <a:ext cx="3592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Kişiler arası duyarlılıklar azalması</a:t>
              </a: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5" name="Grup 24"/>
          <p:cNvGrpSpPr/>
          <p:nvPr/>
        </p:nvGrpSpPr>
        <p:grpSpPr>
          <a:xfrm>
            <a:off x="554927" y="1718498"/>
            <a:ext cx="2200646" cy="400110"/>
            <a:chOff x="554927" y="1881525"/>
            <a:chExt cx="2200646" cy="400110"/>
          </a:xfrm>
        </p:grpSpPr>
        <p:sp>
          <p:nvSpPr>
            <p:cNvPr id="26" name="Metin kutusu 25"/>
            <p:cNvSpPr txBox="1"/>
            <p:nvPr/>
          </p:nvSpPr>
          <p:spPr>
            <a:xfrm>
              <a:off x="746177" y="1881525"/>
              <a:ext cx="20093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Özgüvende düşüş</a:t>
              </a:r>
            </a:p>
          </p:txBody>
        </p:sp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0" name="Grup 29"/>
          <p:cNvGrpSpPr/>
          <p:nvPr/>
        </p:nvGrpSpPr>
        <p:grpSpPr>
          <a:xfrm>
            <a:off x="554927" y="2518718"/>
            <a:ext cx="6917928" cy="400110"/>
            <a:chOff x="554927" y="1881525"/>
            <a:chExt cx="6917928" cy="400110"/>
          </a:xfrm>
        </p:grpSpPr>
        <p:sp>
          <p:nvSpPr>
            <p:cNvPr id="31" name="Metin kutusu 30"/>
            <p:cNvSpPr txBox="1"/>
            <p:nvPr/>
          </p:nvSpPr>
          <p:spPr>
            <a:xfrm>
              <a:off x="746177" y="1881525"/>
              <a:ext cx="6726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Çevreyle arasındaki ilişkinin </a:t>
              </a:r>
              <a:r>
                <a:rPr lang="tr-TR" sz="2000" dirty="0" smtClean="0">
                  <a:solidFill>
                    <a:srgbClr val="575757"/>
                  </a:solidFill>
                </a:rPr>
                <a:t>zayıflaması ya </a:t>
              </a:r>
              <a:r>
                <a:rPr lang="tr-TR" sz="2000" dirty="0">
                  <a:solidFill>
                    <a:srgbClr val="575757"/>
                  </a:solidFill>
                </a:rPr>
                <a:t>da kopması</a:t>
              </a:r>
            </a:p>
          </p:txBody>
        </p:sp>
        <p:pic>
          <p:nvPicPr>
            <p:cNvPr id="32" name="Resim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3" name="Grup 32"/>
          <p:cNvGrpSpPr/>
          <p:nvPr/>
        </p:nvGrpSpPr>
        <p:grpSpPr>
          <a:xfrm>
            <a:off x="555237" y="4261769"/>
            <a:ext cx="4332320" cy="400110"/>
            <a:chOff x="554927" y="1881525"/>
            <a:chExt cx="4332320" cy="400110"/>
          </a:xfrm>
        </p:grpSpPr>
        <p:sp>
          <p:nvSpPr>
            <p:cNvPr id="34" name="Metin kutusu 33"/>
            <p:cNvSpPr txBox="1"/>
            <p:nvPr/>
          </p:nvSpPr>
          <p:spPr>
            <a:xfrm>
              <a:off x="746177" y="1881525"/>
              <a:ext cx="41410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Sürekli uykusuz ve yorgun görünmeler</a:t>
              </a:r>
            </a:p>
          </p:txBody>
        </p:sp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6" name="Grup 35"/>
          <p:cNvGrpSpPr/>
          <p:nvPr/>
        </p:nvGrpSpPr>
        <p:grpSpPr>
          <a:xfrm>
            <a:off x="542295" y="2977479"/>
            <a:ext cx="6930560" cy="400110"/>
            <a:chOff x="554927" y="1881525"/>
            <a:chExt cx="6930560" cy="400110"/>
          </a:xfrm>
        </p:grpSpPr>
        <p:sp>
          <p:nvSpPr>
            <p:cNvPr id="37" name="Metin kutusu 36"/>
            <p:cNvSpPr txBox="1"/>
            <p:nvPr/>
          </p:nvSpPr>
          <p:spPr>
            <a:xfrm>
              <a:off x="746177" y="1881525"/>
              <a:ext cx="6739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İnternetteki arkadaşlıkları </a:t>
              </a:r>
              <a:r>
                <a:rPr lang="tr-TR" sz="2000" dirty="0" smtClean="0">
                  <a:solidFill>
                    <a:srgbClr val="575757"/>
                  </a:solidFill>
                </a:rPr>
                <a:t>fiziksel arkadaşlıklara </a:t>
              </a:r>
              <a:r>
                <a:rPr lang="tr-TR" sz="2000" dirty="0">
                  <a:solidFill>
                    <a:srgbClr val="575757"/>
                  </a:solidFill>
                </a:rPr>
                <a:t>tercih etme</a:t>
              </a:r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9" name="Grup 38"/>
          <p:cNvGrpSpPr/>
          <p:nvPr/>
        </p:nvGrpSpPr>
        <p:grpSpPr>
          <a:xfrm>
            <a:off x="531727" y="3465225"/>
            <a:ext cx="4582260" cy="400110"/>
            <a:chOff x="554927" y="1881525"/>
            <a:chExt cx="4582260" cy="400110"/>
          </a:xfrm>
        </p:grpSpPr>
        <p:sp>
          <p:nvSpPr>
            <p:cNvPr id="40" name="Metin kutusu 39"/>
            <p:cNvSpPr txBox="1"/>
            <p:nvPr/>
          </p:nvSpPr>
          <p:spPr>
            <a:xfrm>
              <a:off x="746177" y="1881525"/>
              <a:ext cx="43910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Sosyal gelişimde önemli ölçüde gerileme</a:t>
              </a:r>
            </a:p>
          </p:txBody>
        </p:sp>
        <p:pic>
          <p:nvPicPr>
            <p:cNvPr id="41" name="Resim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42" name="Grup 41"/>
          <p:cNvGrpSpPr/>
          <p:nvPr/>
        </p:nvGrpSpPr>
        <p:grpSpPr>
          <a:xfrm>
            <a:off x="536338" y="3865335"/>
            <a:ext cx="6936517" cy="400110"/>
            <a:chOff x="554927" y="1881525"/>
            <a:chExt cx="6936517" cy="400110"/>
          </a:xfrm>
        </p:grpSpPr>
        <p:sp>
          <p:nvSpPr>
            <p:cNvPr id="43" name="Metin kutusu 42"/>
            <p:cNvSpPr txBox="1"/>
            <p:nvPr/>
          </p:nvSpPr>
          <p:spPr>
            <a:xfrm>
              <a:off x="746177" y="1881525"/>
              <a:ext cx="6745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Sosyal kaygı düzeyinde ve </a:t>
              </a:r>
              <a:r>
                <a:rPr lang="tr-TR" sz="2000" dirty="0" smtClean="0">
                  <a:solidFill>
                    <a:srgbClr val="575757"/>
                  </a:solidFill>
                </a:rPr>
                <a:t>saldırganlık davranışlarında </a:t>
              </a:r>
              <a:r>
                <a:rPr lang="tr-TR" sz="2000" dirty="0">
                  <a:solidFill>
                    <a:srgbClr val="575757"/>
                  </a:solidFill>
                </a:rPr>
                <a:t>yükselme</a:t>
              </a:r>
            </a:p>
          </p:txBody>
        </p:sp>
        <p:pic>
          <p:nvPicPr>
            <p:cNvPr id="44" name="Resim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45" name="Grup 44"/>
          <p:cNvGrpSpPr/>
          <p:nvPr/>
        </p:nvGrpSpPr>
        <p:grpSpPr>
          <a:xfrm>
            <a:off x="554927" y="2159749"/>
            <a:ext cx="7519476" cy="400110"/>
            <a:chOff x="554927" y="1881525"/>
            <a:chExt cx="7519476" cy="400110"/>
          </a:xfrm>
        </p:grpSpPr>
        <p:sp>
          <p:nvSpPr>
            <p:cNvPr id="46" name="Metin kutusu 45"/>
            <p:cNvSpPr txBox="1"/>
            <p:nvPr/>
          </p:nvSpPr>
          <p:spPr>
            <a:xfrm>
              <a:off x="746176" y="1881525"/>
              <a:ext cx="73282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Giderek yalnızlaşma ve yüz </a:t>
              </a:r>
              <a:r>
                <a:rPr lang="tr-TR" sz="2000" dirty="0" smtClean="0">
                  <a:solidFill>
                    <a:srgbClr val="575757"/>
                  </a:solidFill>
                </a:rPr>
                <a:t>yüze ilişki </a:t>
              </a:r>
              <a:r>
                <a:rPr lang="tr-TR" sz="2000" dirty="0">
                  <a:solidFill>
                    <a:srgbClr val="575757"/>
                  </a:solidFill>
                </a:rPr>
                <a:t>kurmakta güçlük yaşama</a:t>
              </a:r>
            </a:p>
          </p:txBody>
        </p:sp>
        <p:pic>
          <p:nvPicPr>
            <p:cNvPr id="47" name="Resim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48" name="Grup 47"/>
          <p:cNvGrpSpPr/>
          <p:nvPr/>
        </p:nvGrpSpPr>
        <p:grpSpPr>
          <a:xfrm>
            <a:off x="559403" y="4645995"/>
            <a:ext cx="4178688" cy="400110"/>
            <a:chOff x="554927" y="1881525"/>
            <a:chExt cx="4178688" cy="400110"/>
          </a:xfrm>
        </p:grpSpPr>
        <p:sp>
          <p:nvSpPr>
            <p:cNvPr id="49" name="Metin kutusu 48"/>
            <p:cNvSpPr txBox="1"/>
            <p:nvPr/>
          </p:nvSpPr>
          <p:spPr>
            <a:xfrm>
              <a:off x="746177" y="1881525"/>
              <a:ext cx="3987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İçe dönüklük (çekinme-kaçınma hâli)</a:t>
              </a:r>
            </a:p>
          </p:txBody>
        </p:sp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51" name="Grup 50"/>
          <p:cNvGrpSpPr/>
          <p:nvPr/>
        </p:nvGrpSpPr>
        <p:grpSpPr>
          <a:xfrm>
            <a:off x="544224" y="5036193"/>
            <a:ext cx="3484074" cy="400110"/>
            <a:chOff x="554927" y="1881525"/>
            <a:chExt cx="3484074" cy="400110"/>
          </a:xfrm>
        </p:grpSpPr>
        <p:sp>
          <p:nvSpPr>
            <p:cNvPr id="52" name="Metin kutusu 51"/>
            <p:cNvSpPr txBox="1"/>
            <p:nvPr/>
          </p:nvSpPr>
          <p:spPr>
            <a:xfrm>
              <a:off x="746177" y="1881525"/>
              <a:ext cx="329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Kuru gözler, baş ve sırt ağrıları</a:t>
              </a:r>
            </a:p>
          </p:txBody>
        </p:sp>
        <p:pic>
          <p:nvPicPr>
            <p:cNvPr id="53" name="Resim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54" name="Grup 53"/>
          <p:cNvGrpSpPr/>
          <p:nvPr/>
        </p:nvGrpSpPr>
        <p:grpSpPr>
          <a:xfrm>
            <a:off x="356650" y="5458866"/>
            <a:ext cx="11845182" cy="1035000"/>
            <a:chOff x="356650" y="5244614"/>
            <a:chExt cx="11845182" cy="1035000"/>
          </a:xfrm>
        </p:grpSpPr>
        <p:grpSp>
          <p:nvGrpSpPr>
            <p:cNvPr id="55" name="Grup 54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E61F4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8" name="Metin kutusu 57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rgbClr val="E61F4F"/>
                  </a:solidFill>
                </a:endParaRPr>
              </a:p>
            </p:txBody>
          </p:sp>
        </p:grpSp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3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3" grpId="0" animBg="1"/>
      <p:bldP spid="14" grpId="0"/>
      <p:bldP spid="15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 flipH="1">
            <a:off x="-11112" y="0"/>
            <a:ext cx="12212637" cy="6858000"/>
          </a:xfrm>
          <a:prstGeom prst="rect">
            <a:avLst/>
          </a:prstGeom>
          <a:blipFill dpi="0" rotWithShape="1">
            <a:blip r:embed="rId3"/>
            <a:srcRect/>
            <a:stretch>
              <a:fillRect t="-2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-6918" y="0"/>
            <a:ext cx="12212637" cy="6858000"/>
          </a:xfrm>
          <a:prstGeom prst="rect">
            <a:avLst/>
          </a:prstGeom>
          <a:solidFill>
            <a:srgbClr val="D18D05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FAB529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flipH="1">
            <a:off x="-8392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56650" y="388099"/>
            <a:ext cx="10090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>
                <a:solidFill>
                  <a:schemeClr val="bg1"/>
                </a:solidFill>
              </a:rPr>
              <a:t>Kurtulmak için </a:t>
            </a:r>
            <a:r>
              <a:rPr lang="tr-TR" sz="6000" b="1" dirty="0" smtClean="0">
                <a:solidFill>
                  <a:schemeClr val="bg1"/>
                </a:solidFill>
              </a:rPr>
              <a:t>temel öneriler…</a:t>
            </a:r>
            <a:endParaRPr lang="tr-TR" sz="6000" b="1" dirty="0">
              <a:solidFill>
                <a:schemeClr val="bg1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554927" y="2047206"/>
            <a:ext cx="6550549" cy="369332"/>
            <a:chOff x="554927" y="2047206"/>
            <a:chExt cx="6550549" cy="369332"/>
          </a:xfrm>
        </p:grpSpPr>
        <p:sp>
          <p:nvSpPr>
            <p:cNvPr id="33" name="Dikdörtgen 32"/>
            <p:cNvSpPr/>
            <p:nvPr/>
          </p:nvSpPr>
          <p:spPr>
            <a:xfrm>
              <a:off x="746178" y="2047206"/>
              <a:ext cx="63592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</a:rPr>
                <a:t>Yavaş </a:t>
              </a:r>
              <a:r>
                <a:rPr lang="tr-TR" dirty="0" smtClean="0">
                  <a:solidFill>
                    <a:schemeClr val="bg1"/>
                  </a:solidFill>
                </a:rPr>
                <a:t>da olsa kararlı </a:t>
              </a:r>
              <a:r>
                <a:rPr lang="tr-TR" dirty="0">
                  <a:solidFill>
                    <a:schemeClr val="bg1"/>
                  </a:solidFill>
                </a:rPr>
                <a:t>olarak azaltın.</a:t>
              </a:r>
            </a:p>
          </p:txBody>
        </p:sp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2158441"/>
              <a:ext cx="191250" cy="180000"/>
            </a:xfrm>
            <a:prstGeom prst="rect">
              <a:avLst/>
            </a:prstGeom>
          </p:spPr>
        </p:pic>
      </p:grpSp>
      <p:grpSp>
        <p:nvGrpSpPr>
          <p:cNvPr id="6" name="Grup 5"/>
          <p:cNvGrpSpPr/>
          <p:nvPr/>
        </p:nvGrpSpPr>
        <p:grpSpPr>
          <a:xfrm>
            <a:off x="550734" y="2521363"/>
            <a:ext cx="6554742" cy="369332"/>
            <a:chOff x="550734" y="2521363"/>
            <a:chExt cx="6554742" cy="369332"/>
          </a:xfrm>
        </p:grpSpPr>
        <p:sp>
          <p:nvSpPr>
            <p:cNvPr id="41" name="Dikdörtgen 40"/>
            <p:cNvSpPr/>
            <p:nvPr/>
          </p:nvSpPr>
          <p:spPr>
            <a:xfrm>
              <a:off x="746178" y="2521363"/>
              <a:ext cx="63592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</a:rPr>
                <a:t>Oyunun yerini doldurun (Spor,  hobi, vb.)</a:t>
              </a:r>
            </a:p>
          </p:txBody>
        </p:sp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734" y="2636204"/>
              <a:ext cx="191250" cy="180000"/>
            </a:xfrm>
            <a:prstGeom prst="rect">
              <a:avLst/>
            </a:prstGeom>
          </p:spPr>
        </p:pic>
      </p:grpSp>
      <p:grpSp>
        <p:nvGrpSpPr>
          <p:cNvPr id="7" name="Grup 6"/>
          <p:cNvGrpSpPr/>
          <p:nvPr/>
        </p:nvGrpSpPr>
        <p:grpSpPr>
          <a:xfrm>
            <a:off x="550734" y="3021150"/>
            <a:ext cx="6848356" cy="646331"/>
            <a:chOff x="550734" y="3021150"/>
            <a:chExt cx="6848356" cy="646331"/>
          </a:xfrm>
        </p:grpSpPr>
        <p:sp>
          <p:nvSpPr>
            <p:cNvPr id="44" name="Dikdörtgen 43"/>
            <p:cNvSpPr/>
            <p:nvPr/>
          </p:nvSpPr>
          <p:spPr>
            <a:xfrm>
              <a:off x="746177" y="3021150"/>
              <a:ext cx="66529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</a:rPr>
                <a:t>Düşünün! Sanal ortamdaki başarı ve </a:t>
              </a:r>
            </a:p>
            <a:p>
              <a:r>
                <a:rPr lang="tr-TR" dirty="0">
                  <a:solidFill>
                    <a:schemeClr val="bg1"/>
                  </a:solidFill>
                </a:rPr>
                <a:t>saygınlık mı daha değerli, gerçek hayattaki mi?</a:t>
              </a:r>
            </a:p>
          </p:txBody>
        </p:sp>
        <p:pic>
          <p:nvPicPr>
            <p:cNvPr id="21" name="Resim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734" y="3122417"/>
              <a:ext cx="191250" cy="180000"/>
            </a:xfrm>
            <a:prstGeom prst="rect">
              <a:avLst/>
            </a:prstGeom>
          </p:spPr>
        </p:pic>
      </p:grpSp>
      <p:grpSp>
        <p:nvGrpSpPr>
          <p:cNvPr id="8" name="Grup 7"/>
          <p:cNvGrpSpPr/>
          <p:nvPr/>
        </p:nvGrpSpPr>
        <p:grpSpPr>
          <a:xfrm>
            <a:off x="550733" y="3741053"/>
            <a:ext cx="6848357" cy="369332"/>
            <a:chOff x="550733" y="3741053"/>
            <a:chExt cx="6848357" cy="369332"/>
          </a:xfrm>
        </p:grpSpPr>
        <p:sp>
          <p:nvSpPr>
            <p:cNvPr id="47" name="Dikdörtgen 46"/>
            <p:cNvSpPr/>
            <p:nvPr/>
          </p:nvSpPr>
          <p:spPr>
            <a:xfrm>
              <a:off x="746177" y="3741053"/>
              <a:ext cx="66529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</a:rPr>
                <a:t>Zararlarını, sizden aldıklarını değerlendirin.</a:t>
              </a:r>
            </a:p>
          </p:txBody>
        </p:sp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733" y="3838994"/>
              <a:ext cx="191250" cy="180000"/>
            </a:xfrm>
            <a:prstGeom prst="rect">
              <a:avLst/>
            </a:prstGeom>
          </p:spPr>
        </p:pic>
      </p:grpSp>
      <p:grpSp>
        <p:nvGrpSpPr>
          <p:cNvPr id="9" name="Grup 8"/>
          <p:cNvGrpSpPr/>
          <p:nvPr/>
        </p:nvGrpSpPr>
        <p:grpSpPr>
          <a:xfrm>
            <a:off x="550733" y="4231838"/>
            <a:ext cx="6848357" cy="369332"/>
            <a:chOff x="550733" y="4231838"/>
            <a:chExt cx="6848357" cy="369332"/>
          </a:xfrm>
        </p:grpSpPr>
        <p:sp>
          <p:nvSpPr>
            <p:cNvPr id="50" name="Dikdörtgen 49"/>
            <p:cNvSpPr/>
            <p:nvPr/>
          </p:nvSpPr>
          <p:spPr>
            <a:xfrm>
              <a:off x="746177" y="4231838"/>
              <a:ext cx="66529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</a:rPr>
                <a:t>Gerekirse uzman yardımı alın.</a:t>
              </a:r>
            </a:p>
          </p:txBody>
        </p:sp>
        <p:pic>
          <p:nvPicPr>
            <p:cNvPr id="23" name="Resim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733" y="4357788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8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26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9888571" y="-3175"/>
            <a:ext cx="2303429" cy="6874776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1484138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1484138 w 5919019"/>
              <a:gd name="connsiteY4" fmla="*/ 0 h 6858000"/>
              <a:gd name="connsiteX0" fmla="*/ 172811 w 4607692"/>
              <a:gd name="connsiteY0" fmla="*/ 0 h 6866388"/>
              <a:gd name="connsiteX1" fmla="*/ 2513421 w 4607692"/>
              <a:gd name="connsiteY1" fmla="*/ 0 h 6866388"/>
              <a:gd name="connsiteX2" fmla="*/ 4607692 w 4607692"/>
              <a:gd name="connsiteY2" fmla="*/ 6858000 h 6866388"/>
              <a:gd name="connsiteX3" fmla="*/ 0 w 4607692"/>
              <a:gd name="connsiteY3" fmla="*/ 6866388 h 6866388"/>
              <a:gd name="connsiteX4" fmla="*/ 172811 w 4607692"/>
              <a:gd name="connsiteY4" fmla="*/ 0 h 6866388"/>
              <a:gd name="connsiteX0" fmla="*/ 10166 w 4445047"/>
              <a:gd name="connsiteY0" fmla="*/ 0 h 6874777"/>
              <a:gd name="connsiteX1" fmla="*/ 2350776 w 4445047"/>
              <a:gd name="connsiteY1" fmla="*/ 0 h 6874777"/>
              <a:gd name="connsiteX2" fmla="*/ 4445047 w 4445047"/>
              <a:gd name="connsiteY2" fmla="*/ 6858000 h 6874777"/>
              <a:gd name="connsiteX3" fmla="*/ 0 w 4445047"/>
              <a:gd name="connsiteY3" fmla="*/ 6874777 h 6874777"/>
              <a:gd name="connsiteX4" fmla="*/ 10166 w 4445047"/>
              <a:gd name="connsiteY4" fmla="*/ 0 h 6874777"/>
              <a:gd name="connsiteX0" fmla="*/ 979 w 4435860"/>
              <a:gd name="connsiteY0" fmla="*/ 0 h 6883165"/>
              <a:gd name="connsiteX1" fmla="*/ 2341589 w 4435860"/>
              <a:gd name="connsiteY1" fmla="*/ 0 h 6883165"/>
              <a:gd name="connsiteX2" fmla="*/ 4435860 w 4435860"/>
              <a:gd name="connsiteY2" fmla="*/ 6858000 h 6883165"/>
              <a:gd name="connsiteX3" fmla="*/ 978 w 4435860"/>
              <a:gd name="connsiteY3" fmla="*/ 6883165 h 6883165"/>
              <a:gd name="connsiteX4" fmla="*/ 979 w 4435860"/>
              <a:gd name="connsiteY4" fmla="*/ 0 h 6883165"/>
              <a:gd name="connsiteX0" fmla="*/ 451 w 4435332"/>
              <a:gd name="connsiteY0" fmla="*/ 0 h 6883165"/>
              <a:gd name="connsiteX1" fmla="*/ 2341061 w 4435332"/>
              <a:gd name="connsiteY1" fmla="*/ 0 h 6883165"/>
              <a:gd name="connsiteX2" fmla="*/ 4435332 w 4435332"/>
              <a:gd name="connsiteY2" fmla="*/ 6858000 h 6883165"/>
              <a:gd name="connsiteX3" fmla="*/ 10615 w 4435332"/>
              <a:gd name="connsiteY3" fmla="*/ 6883165 h 6883165"/>
              <a:gd name="connsiteX4" fmla="*/ 451 w 4435332"/>
              <a:gd name="connsiteY4" fmla="*/ 0 h 6883165"/>
              <a:gd name="connsiteX0" fmla="*/ 451 w 4435332"/>
              <a:gd name="connsiteY0" fmla="*/ 0 h 6874776"/>
              <a:gd name="connsiteX1" fmla="*/ 2341061 w 4435332"/>
              <a:gd name="connsiteY1" fmla="*/ 0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4435332"/>
              <a:gd name="connsiteY0" fmla="*/ 0 h 6874776"/>
              <a:gd name="connsiteX1" fmla="*/ 196504 w 4435332"/>
              <a:gd name="connsiteY1" fmla="*/ 9833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2791172"/>
              <a:gd name="connsiteY0" fmla="*/ 0 h 6874776"/>
              <a:gd name="connsiteX1" fmla="*/ 196504 w 2791172"/>
              <a:gd name="connsiteY1" fmla="*/ 9833 h 6874776"/>
              <a:gd name="connsiteX2" fmla="*/ 2791172 w 2791172"/>
              <a:gd name="connsiteY2" fmla="*/ 6867833 h 6874776"/>
              <a:gd name="connsiteX3" fmla="*/ 10615 w 2791172"/>
              <a:gd name="connsiteY3" fmla="*/ 6874776 h 6874776"/>
              <a:gd name="connsiteX4" fmla="*/ 451 w 2791172"/>
              <a:gd name="connsiteY4" fmla="*/ 0 h 68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72" h="6874776">
                <a:moveTo>
                  <a:pt x="451" y="0"/>
                </a:moveTo>
                <a:lnTo>
                  <a:pt x="196504" y="9833"/>
                </a:lnTo>
                <a:lnTo>
                  <a:pt x="2791172" y="6867833"/>
                </a:lnTo>
                <a:lnTo>
                  <a:pt x="10615" y="6874776"/>
                </a:lnTo>
                <a:cubicBezTo>
                  <a:pt x="14004" y="4583184"/>
                  <a:pt x="-2938" y="2291592"/>
                  <a:pt x="451" y="0"/>
                </a:cubicBezTo>
                <a:close/>
              </a:path>
            </a:pathLst>
          </a:cu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56650" y="388099"/>
            <a:ext cx="719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/>
              <a:t>Özellikle cep </a:t>
            </a:r>
            <a:r>
              <a:rPr lang="tr-TR" sz="4800" b="1" dirty="0"/>
              <a:t>telefonu </a:t>
            </a:r>
            <a:r>
              <a:rPr lang="tr-TR" sz="4800" b="1" dirty="0" smtClean="0"/>
              <a:t>için…</a:t>
            </a:r>
            <a:endParaRPr lang="tr-TR" sz="4800" b="1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7026275" y="1722775"/>
            <a:ext cx="5175250" cy="3513138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r="-36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2" name="Grup 1"/>
          <p:cNvGrpSpPr/>
          <p:nvPr/>
        </p:nvGrpSpPr>
        <p:grpSpPr>
          <a:xfrm>
            <a:off x="356650" y="1310684"/>
            <a:ext cx="6849258" cy="1015663"/>
            <a:chOff x="554927" y="2679081"/>
            <a:chExt cx="6849258" cy="1015663"/>
          </a:xfrm>
        </p:grpSpPr>
        <p:sp>
          <p:nvSpPr>
            <p:cNvPr id="30" name="Metin kutusu 29"/>
            <p:cNvSpPr txBox="1"/>
            <p:nvPr/>
          </p:nvSpPr>
          <p:spPr>
            <a:xfrm>
              <a:off x="744392" y="2679081"/>
              <a:ext cx="6659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Sabah uyandığınızda kendinizi hazır </a:t>
              </a:r>
              <a:r>
                <a:rPr lang="tr-TR" sz="2000" dirty="0" smtClean="0">
                  <a:solidFill>
                    <a:srgbClr val="575757"/>
                  </a:solidFill>
                </a:rPr>
                <a:t>hissetmeden</a:t>
              </a:r>
            </a:p>
            <a:p>
              <a:r>
                <a:rPr lang="tr-TR" sz="2000" dirty="0" smtClean="0">
                  <a:solidFill>
                    <a:srgbClr val="575757"/>
                  </a:solidFill>
                </a:rPr>
                <a:t>(giyinmeden, kahvaltı etmeden vb.) cep telefonunuzu</a:t>
              </a:r>
            </a:p>
            <a:p>
              <a:r>
                <a:rPr lang="tr-TR" sz="2000" dirty="0" smtClean="0">
                  <a:solidFill>
                    <a:srgbClr val="575757"/>
                  </a:solidFill>
                </a:rPr>
                <a:t>elinize </a:t>
              </a:r>
              <a:r>
                <a:rPr lang="tr-TR" sz="2000" dirty="0">
                  <a:solidFill>
                    <a:srgbClr val="575757"/>
                  </a:solidFill>
                </a:rPr>
                <a:t>almayın. </a:t>
              </a:r>
            </a:p>
          </p:txBody>
        </p:sp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2785447"/>
              <a:ext cx="191250" cy="180000"/>
            </a:xfrm>
            <a:prstGeom prst="rect">
              <a:avLst/>
            </a:prstGeom>
          </p:spPr>
        </p:pic>
      </p:grpSp>
      <p:grpSp>
        <p:nvGrpSpPr>
          <p:cNvPr id="3" name="Grup 2"/>
          <p:cNvGrpSpPr/>
          <p:nvPr/>
        </p:nvGrpSpPr>
        <p:grpSpPr>
          <a:xfrm>
            <a:off x="356650" y="2142090"/>
            <a:ext cx="6550548" cy="707886"/>
            <a:chOff x="553142" y="3970890"/>
            <a:chExt cx="6550548" cy="707886"/>
          </a:xfrm>
        </p:grpSpPr>
        <p:sp>
          <p:nvSpPr>
            <p:cNvPr id="33" name="Dikdörtgen 32"/>
            <p:cNvSpPr/>
            <p:nvPr/>
          </p:nvSpPr>
          <p:spPr>
            <a:xfrm>
              <a:off x="744392" y="3970890"/>
              <a:ext cx="635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Güne pozitif ve sağlıklı şeylerle başlayın 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ve öyle sürdürün.</a:t>
              </a:r>
            </a:p>
          </p:txBody>
        </p:sp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142" y="4082507"/>
              <a:ext cx="191250" cy="180000"/>
            </a:xfrm>
            <a:prstGeom prst="rect">
              <a:avLst/>
            </a:prstGeom>
          </p:spPr>
        </p:pic>
      </p:grpSp>
      <p:grpSp>
        <p:nvGrpSpPr>
          <p:cNvPr id="19" name="Grup 18"/>
          <p:cNvGrpSpPr/>
          <p:nvPr/>
        </p:nvGrpSpPr>
        <p:grpSpPr>
          <a:xfrm>
            <a:off x="356650" y="2756913"/>
            <a:ext cx="6851043" cy="1323439"/>
            <a:chOff x="554927" y="2664805"/>
            <a:chExt cx="6851043" cy="1323439"/>
          </a:xfrm>
        </p:grpSpPr>
        <p:sp>
          <p:nvSpPr>
            <p:cNvPr id="20" name="Metin kutusu 19"/>
            <p:cNvSpPr txBox="1"/>
            <p:nvPr/>
          </p:nvSpPr>
          <p:spPr>
            <a:xfrm>
              <a:off x="746177" y="2664805"/>
              <a:ext cx="66597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Yatağınıza gitmeden en son 30 dakika önce telefonunuzu kontrol edin. Eğer mesajlarınız, cevapsız aramalarınız varsa dönüş yapmak için ertesi günü bekleyin. Uyku düzeninizi 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korumayı önceleyin.</a:t>
              </a:r>
            </a:p>
          </p:txBody>
        </p:sp>
        <p:pic>
          <p:nvPicPr>
            <p:cNvPr id="21" name="Resi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2785447"/>
              <a:ext cx="191250" cy="180000"/>
            </a:xfrm>
            <a:prstGeom prst="rect">
              <a:avLst/>
            </a:prstGeom>
          </p:spPr>
        </p:pic>
      </p:grpSp>
      <p:grpSp>
        <p:nvGrpSpPr>
          <p:cNvPr id="22" name="Grup 21"/>
          <p:cNvGrpSpPr/>
          <p:nvPr/>
        </p:nvGrpSpPr>
        <p:grpSpPr>
          <a:xfrm>
            <a:off x="373424" y="3934963"/>
            <a:ext cx="6560380" cy="707886"/>
            <a:chOff x="545095" y="4166147"/>
            <a:chExt cx="6560380" cy="707886"/>
          </a:xfrm>
        </p:grpSpPr>
        <p:sp>
          <p:nvSpPr>
            <p:cNvPr id="23" name="Dikdörtgen 22"/>
            <p:cNvSpPr/>
            <p:nvPr/>
          </p:nvSpPr>
          <p:spPr>
            <a:xfrm>
              <a:off x="746177" y="4166147"/>
              <a:ext cx="6359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Cep telefonuyla yapmakta olduğunuz en 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önemsiz aktiviteyi azaltarak işe başlayın.</a:t>
              </a:r>
            </a:p>
          </p:txBody>
        </p:sp>
        <p:pic>
          <p:nvPicPr>
            <p:cNvPr id="24" name="Resim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095" y="4288906"/>
              <a:ext cx="191250" cy="180000"/>
            </a:xfrm>
            <a:prstGeom prst="rect">
              <a:avLst/>
            </a:prstGeom>
          </p:spPr>
        </p:pic>
      </p:grpSp>
      <p:grpSp>
        <p:nvGrpSpPr>
          <p:cNvPr id="36" name="Grup 35"/>
          <p:cNvGrpSpPr/>
          <p:nvPr/>
        </p:nvGrpSpPr>
        <p:grpSpPr>
          <a:xfrm>
            <a:off x="302027" y="4642849"/>
            <a:ext cx="6851043" cy="1015663"/>
            <a:chOff x="554927" y="2657091"/>
            <a:chExt cx="6851043" cy="1015663"/>
          </a:xfrm>
        </p:grpSpPr>
        <p:sp>
          <p:nvSpPr>
            <p:cNvPr id="37" name="Metin kutusu 36"/>
            <p:cNvSpPr txBox="1"/>
            <p:nvPr/>
          </p:nvSpPr>
          <p:spPr>
            <a:xfrm>
              <a:off x="746177" y="2657091"/>
              <a:ext cx="6659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Bir kişiyle yüz yüze iletişimdeyken cep telefonunuzu 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uzak bir yere koyma veya kapatma konusunda 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kendinizle anlaşın.</a:t>
              </a:r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2785447"/>
              <a:ext cx="191250" cy="180000"/>
            </a:xfrm>
            <a:prstGeom prst="rect">
              <a:avLst/>
            </a:prstGeom>
          </p:spPr>
        </p:pic>
      </p:grpSp>
      <p:grpSp>
        <p:nvGrpSpPr>
          <p:cNvPr id="39" name="Grup 38"/>
          <p:cNvGrpSpPr/>
          <p:nvPr/>
        </p:nvGrpSpPr>
        <p:grpSpPr>
          <a:xfrm>
            <a:off x="302028" y="5658511"/>
            <a:ext cx="6851042" cy="1015663"/>
            <a:chOff x="554927" y="3786224"/>
            <a:chExt cx="6851042" cy="1015663"/>
          </a:xfrm>
        </p:grpSpPr>
        <p:sp>
          <p:nvSpPr>
            <p:cNvPr id="40" name="Metin kutusu 39"/>
            <p:cNvSpPr txBox="1"/>
            <p:nvPr/>
          </p:nvSpPr>
          <p:spPr>
            <a:xfrm>
              <a:off x="746176" y="3786224"/>
              <a:ext cx="6659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Yemek yerken, arkadaşlarınızla gezerken, 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bir işle uğraşırken, cep telefonlarınızı 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kullanmayın.</a:t>
              </a:r>
            </a:p>
          </p:txBody>
        </p:sp>
        <p:pic>
          <p:nvPicPr>
            <p:cNvPr id="41" name="Resim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3909014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7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26" grpId="0" animBg="1"/>
      <p:bldP spid="28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0"/>
            <a:ext cx="9723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Kendimi nasıl </a:t>
            </a:r>
            <a:r>
              <a:rPr lang="tr-TR" sz="6000" b="1" dirty="0" smtClean="0"/>
              <a:t>sınırlayabilirim?</a:t>
            </a:r>
            <a:endParaRPr lang="tr-TR" sz="6000" b="1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E61F4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rgbClr val="E61F4F"/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grpSp>
        <p:nvGrpSpPr>
          <p:cNvPr id="7" name="Grup 6"/>
          <p:cNvGrpSpPr/>
          <p:nvPr/>
        </p:nvGrpSpPr>
        <p:grpSpPr>
          <a:xfrm>
            <a:off x="26343" y="804959"/>
            <a:ext cx="5180013" cy="630237"/>
            <a:chOff x="-14288" y="1649413"/>
            <a:chExt cx="5180013" cy="63023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-14288" y="1649413"/>
              <a:ext cx="5180013" cy="630237"/>
            </a:xfrm>
            <a:custGeom>
              <a:avLst/>
              <a:gdLst>
                <a:gd name="T0" fmla="*/ 3263 w 3263"/>
                <a:gd name="T1" fmla="*/ 206 h 397"/>
                <a:gd name="T2" fmla="*/ 3059 w 3263"/>
                <a:gd name="T3" fmla="*/ 0 h 397"/>
                <a:gd name="T4" fmla="*/ 0 w 3263"/>
                <a:gd name="T5" fmla="*/ 0 h 397"/>
                <a:gd name="T6" fmla="*/ 0 w 3263"/>
                <a:gd name="T7" fmla="*/ 397 h 397"/>
                <a:gd name="T8" fmla="*/ 3075 w 3263"/>
                <a:gd name="T9" fmla="*/ 397 h 397"/>
                <a:gd name="T10" fmla="*/ 3263 w 3263"/>
                <a:gd name="T11" fmla="*/ 20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3" h="397">
                  <a:moveTo>
                    <a:pt x="3263" y="206"/>
                  </a:moveTo>
                  <a:lnTo>
                    <a:pt x="3059" y="0"/>
                  </a:lnTo>
                  <a:lnTo>
                    <a:pt x="0" y="0"/>
                  </a:lnTo>
                  <a:lnTo>
                    <a:pt x="0" y="397"/>
                  </a:lnTo>
                  <a:lnTo>
                    <a:pt x="3075" y="397"/>
                  </a:lnTo>
                  <a:lnTo>
                    <a:pt x="3263" y="206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447166" y="1778516"/>
              <a:ext cx="21691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</a:rPr>
                <a:t>Hep Oturmak Olmaz!</a:t>
              </a:r>
            </a:p>
          </p:txBody>
        </p:sp>
      </p:grpSp>
      <p:sp>
        <p:nvSpPr>
          <p:cNvPr id="18" name="Metin kutusu 17"/>
          <p:cNvSpPr txBox="1"/>
          <p:nvPr/>
        </p:nvSpPr>
        <p:spPr>
          <a:xfrm>
            <a:off x="5206356" y="833774"/>
            <a:ext cx="6900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Sürekli teknolojik alet başında </a:t>
            </a:r>
            <a:r>
              <a:rPr lang="tr-TR" sz="2000" dirty="0" smtClean="0">
                <a:solidFill>
                  <a:srgbClr val="575757"/>
                </a:solidFill>
              </a:rPr>
              <a:t>olmak, fiziksel </a:t>
            </a:r>
            <a:r>
              <a:rPr lang="tr-TR" sz="2000" dirty="0">
                <a:solidFill>
                  <a:srgbClr val="575757"/>
                </a:solidFill>
              </a:rPr>
              <a:t>aktivitemizi kısıtlayarak </a:t>
            </a:r>
            <a:r>
              <a:rPr lang="tr-TR" sz="2000" dirty="0" smtClean="0">
                <a:solidFill>
                  <a:srgbClr val="575757"/>
                </a:solidFill>
              </a:rPr>
              <a:t>hareketsiz bir </a:t>
            </a:r>
            <a:r>
              <a:rPr lang="tr-TR" sz="2000" dirty="0">
                <a:solidFill>
                  <a:srgbClr val="575757"/>
                </a:solidFill>
              </a:rPr>
              <a:t>yaşam sürmemize sebep olur ve bu </a:t>
            </a:r>
            <a:r>
              <a:rPr lang="tr-TR" sz="2000" dirty="0" smtClean="0">
                <a:solidFill>
                  <a:srgbClr val="575757"/>
                </a:solidFill>
              </a:rPr>
              <a:t>durum sağlığımızı </a:t>
            </a:r>
            <a:r>
              <a:rPr lang="tr-TR" sz="2000" dirty="0">
                <a:solidFill>
                  <a:srgbClr val="575757"/>
                </a:solidFill>
              </a:rPr>
              <a:t>olumsuz etkiler.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0" y="2070167"/>
            <a:ext cx="5180013" cy="630237"/>
            <a:chOff x="-14288" y="1649413"/>
            <a:chExt cx="5180013" cy="630237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-14288" y="1649413"/>
              <a:ext cx="5180013" cy="630237"/>
            </a:xfrm>
            <a:custGeom>
              <a:avLst/>
              <a:gdLst>
                <a:gd name="T0" fmla="*/ 3263 w 3263"/>
                <a:gd name="T1" fmla="*/ 206 h 397"/>
                <a:gd name="T2" fmla="*/ 3059 w 3263"/>
                <a:gd name="T3" fmla="*/ 0 h 397"/>
                <a:gd name="T4" fmla="*/ 0 w 3263"/>
                <a:gd name="T5" fmla="*/ 0 h 397"/>
                <a:gd name="T6" fmla="*/ 0 w 3263"/>
                <a:gd name="T7" fmla="*/ 397 h 397"/>
                <a:gd name="T8" fmla="*/ 3075 w 3263"/>
                <a:gd name="T9" fmla="*/ 397 h 397"/>
                <a:gd name="T10" fmla="*/ 3263 w 3263"/>
                <a:gd name="T11" fmla="*/ 20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3" h="397">
                  <a:moveTo>
                    <a:pt x="3263" y="206"/>
                  </a:moveTo>
                  <a:lnTo>
                    <a:pt x="3059" y="0"/>
                  </a:lnTo>
                  <a:lnTo>
                    <a:pt x="0" y="0"/>
                  </a:lnTo>
                  <a:lnTo>
                    <a:pt x="0" y="397"/>
                  </a:lnTo>
                  <a:lnTo>
                    <a:pt x="3075" y="397"/>
                  </a:lnTo>
                  <a:lnTo>
                    <a:pt x="3263" y="206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Dikdörtgen 22"/>
            <p:cNvSpPr/>
            <p:nvPr/>
          </p:nvSpPr>
          <p:spPr>
            <a:xfrm>
              <a:off x="447166" y="1778516"/>
              <a:ext cx="2341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</a:rPr>
                <a:t>Ortak Vakitleri Çoğaltın</a:t>
              </a:r>
            </a:p>
          </p:txBody>
        </p:sp>
      </p:grpSp>
      <p:sp>
        <p:nvSpPr>
          <p:cNvPr id="24" name="Metin kutusu 23"/>
          <p:cNvSpPr txBox="1"/>
          <p:nvPr/>
        </p:nvSpPr>
        <p:spPr>
          <a:xfrm>
            <a:off x="5180013" y="1911438"/>
            <a:ext cx="6926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Aile olarak geçirdiğiniz ortak </a:t>
            </a:r>
            <a:r>
              <a:rPr lang="tr-TR" sz="2000" dirty="0" smtClean="0">
                <a:solidFill>
                  <a:srgbClr val="575757"/>
                </a:solidFill>
              </a:rPr>
              <a:t>vakitlerin olmasına </a:t>
            </a:r>
            <a:r>
              <a:rPr lang="tr-TR" sz="2000" dirty="0">
                <a:solidFill>
                  <a:srgbClr val="575757"/>
                </a:solidFill>
              </a:rPr>
              <a:t>ve bu vakitlerde herkesin </a:t>
            </a:r>
            <a:r>
              <a:rPr lang="tr-TR" sz="2000" dirty="0" smtClean="0">
                <a:solidFill>
                  <a:srgbClr val="575757"/>
                </a:solidFill>
              </a:rPr>
              <a:t>birlikte olmasına </a:t>
            </a:r>
            <a:r>
              <a:rPr lang="tr-TR" sz="2000" dirty="0">
                <a:solidFill>
                  <a:srgbClr val="575757"/>
                </a:solidFill>
              </a:rPr>
              <a:t>özen gösterin. Özellikle kahvaltı ve </a:t>
            </a:r>
            <a:r>
              <a:rPr lang="tr-TR" sz="2000" dirty="0" smtClean="0">
                <a:solidFill>
                  <a:srgbClr val="575757"/>
                </a:solidFill>
              </a:rPr>
              <a:t>akşam </a:t>
            </a:r>
            <a:r>
              <a:rPr lang="tr-TR" sz="2000" dirty="0">
                <a:solidFill>
                  <a:srgbClr val="575757"/>
                </a:solidFill>
              </a:rPr>
              <a:t>yemeklerini beraberce yemeğe dikkat edin. </a:t>
            </a:r>
          </a:p>
        </p:txBody>
      </p:sp>
      <p:grpSp>
        <p:nvGrpSpPr>
          <p:cNvPr id="25" name="Grup 24"/>
          <p:cNvGrpSpPr/>
          <p:nvPr/>
        </p:nvGrpSpPr>
        <p:grpSpPr>
          <a:xfrm>
            <a:off x="11382" y="3162903"/>
            <a:ext cx="5180013" cy="630237"/>
            <a:chOff x="-14288" y="1649413"/>
            <a:chExt cx="5180013" cy="630237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-14288" y="1649413"/>
              <a:ext cx="5180013" cy="630237"/>
            </a:xfrm>
            <a:custGeom>
              <a:avLst/>
              <a:gdLst>
                <a:gd name="T0" fmla="*/ 3263 w 3263"/>
                <a:gd name="T1" fmla="*/ 206 h 397"/>
                <a:gd name="T2" fmla="*/ 3059 w 3263"/>
                <a:gd name="T3" fmla="*/ 0 h 397"/>
                <a:gd name="T4" fmla="*/ 0 w 3263"/>
                <a:gd name="T5" fmla="*/ 0 h 397"/>
                <a:gd name="T6" fmla="*/ 0 w 3263"/>
                <a:gd name="T7" fmla="*/ 397 h 397"/>
                <a:gd name="T8" fmla="*/ 3075 w 3263"/>
                <a:gd name="T9" fmla="*/ 397 h 397"/>
                <a:gd name="T10" fmla="*/ 3263 w 3263"/>
                <a:gd name="T11" fmla="*/ 20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3" h="397">
                  <a:moveTo>
                    <a:pt x="3263" y="206"/>
                  </a:moveTo>
                  <a:lnTo>
                    <a:pt x="3059" y="0"/>
                  </a:lnTo>
                  <a:lnTo>
                    <a:pt x="0" y="0"/>
                  </a:lnTo>
                  <a:lnTo>
                    <a:pt x="0" y="397"/>
                  </a:lnTo>
                  <a:lnTo>
                    <a:pt x="3075" y="397"/>
                  </a:lnTo>
                  <a:lnTo>
                    <a:pt x="3263" y="206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447166" y="1778516"/>
              <a:ext cx="2341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</a:rPr>
                <a:t>Zaman Sınırlaması Şart</a:t>
              </a:r>
            </a:p>
          </p:txBody>
        </p:sp>
      </p:grpSp>
      <p:sp>
        <p:nvSpPr>
          <p:cNvPr id="28" name="Metin kutusu 27"/>
          <p:cNvSpPr txBox="1"/>
          <p:nvPr/>
        </p:nvSpPr>
        <p:spPr>
          <a:xfrm>
            <a:off x="5206356" y="3292006"/>
            <a:ext cx="6900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Teknoloji ile geçireceğiniz </a:t>
            </a:r>
            <a:r>
              <a:rPr lang="tr-TR" sz="2000" dirty="0" smtClean="0">
                <a:solidFill>
                  <a:srgbClr val="575757"/>
                </a:solidFill>
              </a:rPr>
              <a:t>zamanı başından </a:t>
            </a:r>
            <a:r>
              <a:rPr lang="tr-TR" sz="2000" dirty="0">
                <a:solidFill>
                  <a:srgbClr val="575757"/>
                </a:solidFill>
              </a:rPr>
              <a:t>planlayın.</a:t>
            </a:r>
          </a:p>
        </p:txBody>
      </p:sp>
      <p:grpSp>
        <p:nvGrpSpPr>
          <p:cNvPr id="29" name="Grup 28"/>
          <p:cNvGrpSpPr/>
          <p:nvPr/>
        </p:nvGrpSpPr>
        <p:grpSpPr>
          <a:xfrm>
            <a:off x="20693" y="4301530"/>
            <a:ext cx="5180013" cy="630237"/>
            <a:chOff x="-14288" y="1649413"/>
            <a:chExt cx="5180013" cy="630237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-14288" y="1649413"/>
              <a:ext cx="5180013" cy="630237"/>
            </a:xfrm>
            <a:custGeom>
              <a:avLst/>
              <a:gdLst>
                <a:gd name="T0" fmla="*/ 3263 w 3263"/>
                <a:gd name="T1" fmla="*/ 206 h 397"/>
                <a:gd name="T2" fmla="*/ 3059 w 3263"/>
                <a:gd name="T3" fmla="*/ 0 h 397"/>
                <a:gd name="T4" fmla="*/ 0 w 3263"/>
                <a:gd name="T5" fmla="*/ 0 h 397"/>
                <a:gd name="T6" fmla="*/ 0 w 3263"/>
                <a:gd name="T7" fmla="*/ 397 h 397"/>
                <a:gd name="T8" fmla="*/ 3075 w 3263"/>
                <a:gd name="T9" fmla="*/ 397 h 397"/>
                <a:gd name="T10" fmla="*/ 3263 w 3263"/>
                <a:gd name="T11" fmla="*/ 20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3" h="397">
                  <a:moveTo>
                    <a:pt x="3263" y="206"/>
                  </a:moveTo>
                  <a:lnTo>
                    <a:pt x="3059" y="0"/>
                  </a:lnTo>
                  <a:lnTo>
                    <a:pt x="0" y="0"/>
                  </a:lnTo>
                  <a:lnTo>
                    <a:pt x="0" y="397"/>
                  </a:lnTo>
                  <a:lnTo>
                    <a:pt x="3075" y="397"/>
                  </a:lnTo>
                  <a:lnTo>
                    <a:pt x="3263" y="206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Dikdörtgen 30"/>
            <p:cNvSpPr/>
            <p:nvPr/>
          </p:nvSpPr>
          <p:spPr>
            <a:xfrm>
              <a:off x="447166" y="1778516"/>
              <a:ext cx="23094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</a:rPr>
                <a:t>Alternatifler Oluşturun</a:t>
              </a:r>
            </a:p>
          </p:txBody>
        </p:sp>
      </p:grpSp>
      <p:sp>
        <p:nvSpPr>
          <p:cNvPr id="32" name="Metin kutusu 31"/>
          <p:cNvSpPr txBox="1"/>
          <p:nvPr/>
        </p:nvSpPr>
        <p:spPr>
          <a:xfrm>
            <a:off x="5220729" y="3968994"/>
            <a:ext cx="6985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Evde/okulda ya da ev/okul dışında </a:t>
            </a:r>
            <a:r>
              <a:rPr lang="tr-TR" sz="2000" dirty="0" smtClean="0">
                <a:solidFill>
                  <a:srgbClr val="575757"/>
                </a:solidFill>
              </a:rPr>
              <a:t>severek yapabileceğiniz </a:t>
            </a:r>
            <a:r>
              <a:rPr lang="tr-TR" sz="2000" dirty="0">
                <a:solidFill>
                  <a:srgbClr val="575757"/>
                </a:solidFill>
              </a:rPr>
              <a:t>alternatifler </a:t>
            </a:r>
            <a:r>
              <a:rPr lang="tr-TR" sz="2000" dirty="0" smtClean="0">
                <a:solidFill>
                  <a:srgbClr val="575757"/>
                </a:solidFill>
              </a:rPr>
              <a:t>bulun. Bu </a:t>
            </a:r>
            <a:r>
              <a:rPr lang="tr-TR" sz="2000" dirty="0">
                <a:solidFill>
                  <a:srgbClr val="575757"/>
                </a:solidFill>
              </a:rPr>
              <a:t>bir spor ya da hobi çalışmasına </a:t>
            </a:r>
            <a:r>
              <a:rPr lang="tr-TR" sz="2000" dirty="0" smtClean="0">
                <a:solidFill>
                  <a:srgbClr val="575757"/>
                </a:solidFill>
              </a:rPr>
              <a:t>katılmak </a:t>
            </a:r>
            <a:r>
              <a:rPr lang="tr-TR" sz="2000" dirty="0">
                <a:solidFill>
                  <a:srgbClr val="575757"/>
                </a:solidFill>
              </a:rPr>
              <a:t>da olabilir, okulda sınıfça ya da </a:t>
            </a:r>
            <a:r>
              <a:rPr lang="tr-TR" sz="2000" dirty="0" smtClean="0">
                <a:solidFill>
                  <a:srgbClr val="575757"/>
                </a:solidFill>
              </a:rPr>
              <a:t>evde </a:t>
            </a:r>
            <a:r>
              <a:rPr lang="tr-TR" sz="2000" dirty="0">
                <a:solidFill>
                  <a:srgbClr val="575757"/>
                </a:solidFill>
              </a:rPr>
              <a:t>ailece oyunlar oynamak ya da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sohbet etmek de olabilir. </a:t>
            </a:r>
          </a:p>
        </p:txBody>
      </p:sp>
    </p:spTree>
    <p:extLst>
      <p:ext uri="{BB962C8B-B14F-4D97-AF65-F5344CB8AC3E}">
        <p14:creationId xmlns:p14="http://schemas.microsoft.com/office/powerpoint/2010/main" val="14079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8" grpId="0"/>
      <p:bldP spid="24" grpId="0"/>
      <p:bldP spid="28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178323" y="388099"/>
            <a:ext cx="11628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/>
              <a:t>Bağımlılık riskinden korunmak için… </a:t>
            </a:r>
            <a:endParaRPr lang="tr-TR" sz="6000" b="1" dirty="0"/>
          </a:p>
        </p:txBody>
      </p:sp>
      <p:sp>
        <p:nvSpPr>
          <p:cNvPr id="33" name="Dikdörtgen 32"/>
          <p:cNvSpPr/>
          <p:nvPr/>
        </p:nvSpPr>
        <p:spPr>
          <a:xfrm>
            <a:off x="356648" y="1240342"/>
            <a:ext cx="10836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575757"/>
                </a:solidFill>
              </a:rPr>
              <a:t>Alışkanlıklarınızla Oynayın!</a:t>
            </a:r>
          </a:p>
          <a:p>
            <a:r>
              <a:rPr lang="tr-TR" dirty="0">
                <a:solidFill>
                  <a:srgbClr val="575757"/>
                </a:solidFill>
              </a:rPr>
              <a:t>Alışkın olduğunuz teknoloji kullanma </a:t>
            </a:r>
            <a:r>
              <a:rPr lang="tr-TR" dirty="0" smtClean="0">
                <a:solidFill>
                  <a:srgbClr val="575757"/>
                </a:solidFill>
              </a:rPr>
              <a:t>zamanını </a:t>
            </a:r>
            <a:r>
              <a:rPr lang="tr-TR" dirty="0">
                <a:solidFill>
                  <a:srgbClr val="575757"/>
                </a:solidFill>
              </a:rPr>
              <a:t>ve mekânını tam zıt saatlere </a:t>
            </a:r>
            <a:r>
              <a:rPr lang="tr-TR" dirty="0" smtClean="0">
                <a:solidFill>
                  <a:srgbClr val="575757"/>
                </a:solidFill>
              </a:rPr>
              <a:t>ve mekânlara </a:t>
            </a:r>
            <a:r>
              <a:rPr lang="tr-TR" dirty="0">
                <a:solidFill>
                  <a:srgbClr val="575757"/>
                </a:solidFill>
              </a:rPr>
              <a:t>kaydırabilirsiniz.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356650" y="2117910"/>
            <a:ext cx="10836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575757"/>
                </a:solidFill>
              </a:rPr>
              <a:t>Dış Durdurucu Kullanın!</a:t>
            </a:r>
          </a:p>
          <a:p>
            <a:r>
              <a:rPr lang="tr-TR" dirty="0">
                <a:solidFill>
                  <a:srgbClr val="575757"/>
                </a:solidFill>
              </a:rPr>
              <a:t>Makul süreyle teknoloji </a:t>
            </a:r>
            <a:r>
              <a:rPr lang="tr-TR" dirty="0" smtClean="0">
                <a:solidFill>
                  <a:srgbClr val="575757"/>
                </a:solidFill>
              </a:rPr>
              <a:t>kullanımlarınızın hemen </a:t>
            </a:r>
            <a:r>
              <a:rPr lang="tr-TR" dirty="0">
                <a:solidFill>
                  <a:srgbClr val="575757"/>
                </a:solidFill>
              </a:rPr>
              <a:t>ardına yapılması zorunlu bir </a:t>
            </a:r>
            <a:r>
              <a:rPr lang="tr-TR" dirty="0" smtClean="0">
                <a:solidFill>
                  <a:srgbClr val="575757"/>
                </a:solidFill>
              </a:rPr>
              <a:t>iş planlayabilirsiniz</a:t>
            </a:r>
            <a:r>
              <a:rPr lang="tr-TR" dirty="0">
                <a:solidFill>
                  <a:srgbClr val="575757"/>
                </a:solidFill>
              </a:rPr>
              <a:t>.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356650" y="3019589"/>
            <a:ext cx="10505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575757"/>
                </a:solidFill>
              </a:rPr>
              <a:t>Kendinize Hedefler Koyun!</a:t>
            </a:r>
          </a:p>
          <a:p>
            <a:r>
              <a:rPr lang="tr-TR" dirty="0">
                <a:solidFill>
                  <a:srgbClr val="575757"/>
                </a:solidFill>
              </a:rPr>
              <a:t>Teknoloji kullanımınıza makul bir zaman </a:t>
            </a:r>
            <a:r>
              <a:rPr lang="tr-TR" dirty="0" smtClean="0">
                <a:solidFill>
                  <a:srgbClr val="575757"/>
                </a:solidFill>
              </a:rPr>
              <a:t>sınırlaması </a:t>
            </a:r>
            <a:r>
              <a:rPr lang="tr-TR" dirty="0">
                <a:solidFill>
                  <a:srgbClr val="575757"/>
                </a:solidFill>
              </a:rPr>
              <a:t>koyabilir ve bu süreyi yavaş </a:t>
            </a:r>
            <a:r>
              <a:rPr lang="tr-TR" dirty="0" smtClean="0">
                <a:solidFill>
                  <a:srgbClr val="575757"/>
                </a:solidFill>
              </a:rPr>
              <a:t>yavaş azaltabilirsiniz</a:t>
            </a:r>
            <a:r>
              <a:rPr lang="tr-TR" dirty="0">
                <a:solidFill>
                  <a:srgbClr val="575757"/>
                </a:solidFill>
              </a:rPr>
              <a:t>.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356650" y="3820150"/>
            <a:ext cx="10017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575757"/>
                </a:solidFill>
              </a:rPr>
              <a:t>Çok Kullandığınız İşlevlerden Uzak Durun!</a:t>
            </a:r>
          </a:p>
          <a:p>
            <a:r>
              <a:rPr lang="tr-TR" dirty="0">
                <a:solidFill>
                  <a:srgbClr val="575757"/>
                </a:solidFill>
              </a:rPr>
              <a:t>Sık kullandığınız teknoloji ürününün işlevinden olabildiğince uzaklaşıp alternatiflerine yönelebilir, örneğin sosyal medya </a:t>
            </a:r>
            <a:r>
              <a:rPr lang="tr-TR" dirty="0" smtClean="0">
                <a:solidFill>
                  <a:srgbClr val="575757"/>
                </a:solidFill>
              </a:rPr>
              <a:t>çok kullanıyorsanız </a:t>
            </a:r>
            <a:r>
              <a:rPr lang="tr-TR" dirty="0">
                <a:solidFill>
                  <a:srgbClr val="575757"/>
                </a:solidFill>
              </a:rPr>
              <a:t>klasik mektuplara başvurabilirsiniz.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56648" y="5050597"/>
            <a:ext cx="10017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575757"/>
                </a:solidFill>
              </a:rPr>
              <a:t>Hatırlatıcı Kartlar Kullanın!</a:t>
            </a:r>
          </a:p>
          <a:p>
            <a:r>
              <a:rPr lang="tr-TR" dirty="0">
                <a:solidFill>
                  <a:srgbClr val="575757"/>
                </a:solidFill>
              </a:rPr>
              <a:t>Teknolojinin bağımlı kullanımının neler </a:t>
            </a:r>
            <a:r>
              <a:rPr lang="tr-TR" dirty="0" smtClean="0">
                <a:solidFill>
                  <a:srgbClr val="575757"/>
                </a:solidFill>
              </a:rPr>
              <a:t> kaybettireceğini </a:t>
            </a:r>
            <a:r>
              <a:rPr lang="tr-TR" dirty="0">
                <a:solidFill>
                  <a:srgbClr val="575757"/>
                </a:solidFill>
              </a:rPr>
              <a:t>hatırlatıcı kartları evinizin </a:t>
            </a:r>
            <a:r>
              <a:rPr lang="tr-TR" dirty="0" smtClean="0">
                <a:solidFill>
                  <a:srgbClr val="575757"/>
                </a:solidFill>
              </a:rPr>
              <a:t> uygun </a:t>
            </a:r>
            <a:r>
              <a:rPr lang="tr-TR" dirty="0">
                <a:solidFill>
                  <a:srgbClr val="575757"/>
                </a:solidFill>
              </a:rPr>
              <a:t>yerlerine asabilirsiniz.</a:t>
            </a:r>
          </a:p>
        </p:txBody>
      </p:sp>
    </p:spTree>
    <p:extLst>
      <p:ext uri="{BB962C8B-B14F-4D97-AF65-F5344CB8AC3E}">
        <p14:creationId xmlns:p14="http://schemas.microsoft.com/office/powerpoint/2010/main" val="134650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28" grpId="0"/>
      <p:bldP spid="33" grpId="0"/>
      <p:bldP spid="14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9888571" y="-3175"/>
            <a:ext cx="2303429" cy="6874776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1484138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1484138 w 5919019"/>
              <a:gd name="connsiteY4" fmla="*/ 0 h 6858000"/>
              <a:gd name="connsiteX0" fmla="*/ 172811 w 4607692"/>
              <a:gd name="connsiteY0" fmla="*/ 0 h 6866388"/>
              <a:gd name="connsiteX1" fmla="*/ 2513421 w 4607692"/>
              <a:gd name="connsiteY1" fmla="*/ 0 h 6866388"/>
              <a:gd name="connsiteX2" fmla="*/ 4607692 w 4607692"/>
              <a:gd name="connsiteY2" fmla="*/ 6858000 h 6866388"/>
              <a:gd name="connsiteX3" fmla="*/ 0 w 4607692"/>
              <a:gd name="connsiteY3" fmla="*/ 6866388 h 6866388"/>
              <a:gd name="connsiteX4" fmla="*/ 172811 w 4607692"/>
              <a:gd name="connsiteY4" fmla="*/ 0 h 6866388"/>
              <a:gd name="connsiteX0" fmla="*/ 10166 w 4445047"/>
              <a:gd name="connsiteY0" fmla="*/ 0 h 6874777"/>
              <a:gd name="connsiteX1" fmla="*/ 2350776 w 4445047"/>
              <a:gd name="connsiteY1" fmla="*/ 0 h 6874777"/>
              <a:gd name="connsiteX2" fmla="*/ 4445047 w 4445047"/>
              <a:gd name="connsiteY2" fmla="*/ 6858000 h 6874777"/>
              <a:gd name="connsiteX3" fmla="*/ 0 w 4445047"/>
              <a:gd name="connsiteY3" fmla="*/ 6874777 h 6874777"/>
              <a:gd name="connsiteX4" fmla="*/ 10166 w 4445047"/>
              <a:gd name="connsiteY4" fmla="*/ 0 h 6874777"/>
              <a:gd name="connsiteX0" fmla="*/ 979 w 4435860"/>
              <a:gd name="connsiteY0" fmla="*/ 0 h 6883165"/>
              <a:gd name="connsiteX1" fmla="*/ 2341589 w 4435860"/>
              <a:gd name="connsiteY1" fmla="*/ 0 h 6883165"/>
              <a:gd name="connsiteX2" fmla="*/ 4435860 w 4435860"/>
              <a:gd name="connsiteY2" fmla="*/ 6858000 h 6883165"/>
              <a:gd name="connsiteX3" fmla="*/ 978 w 4435860"/>
              <a:gd name="connsiteY3" fmla="*/ 6883165 h 6883165"/>
              <a:gd name="connsiteX4" fmla="*/ 979 w 4435860"/>
              <a:gd name="connsiteY4" fmla="*/ 0 h 6883165"/>
              <a:gd name="connsiteX0" fmla="*/ 451 w 4435332"/>
              <a:gd name="connsiteY0" fmla="*/ 0 h 6883165"/>
              <a:gd name="connsiteX1" fmla="*/ 2341061 w 4435332"/>
              <a:gd name="connsiteY1" fmla="*/ 0 h 6883165"/>
              <a:gd name="connsiteX2" fmla="*/ 4435332 w 4435332"/>
              <a:gd name="connsiteY2" fmla="*/ 6858000 h 6883165"/>
              <a:gd name="connsiteX3" fmla="*/ 10615 w 4435332"/>
              <a:gd name="connsiteY3" fmla="*/ 6883165 h 6883165"/>
              <a:gd name="connsiteX4" fmla="*/ 451 w 4435332"/>
              <a:gd name="connsiteY4" fmla="*/ 0 h 6883165"/>
              <a:gd name="connsiteX0" fmla="*/ 451 w 4435332"/>
              <a:gd name="connsiteY0" fmla="*/ 0 h 6874776"/>
              <a:gd name="connsiteX1" fmla="*/ 2341061 w 4435332"/>
              <a:gd name="connsiteY1" fmla="*/ 0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4435332"/>
              <a:gd name="connsiteY0" fmla="*/ 0 h 6874776"/>
              <a:gd name="connsiteX1" fmla="*/ 196504 w 4435332"/>
              <a:gd name="connsiteY1" fmla="*/ 9833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2791172"/>
              <a:gd name="connsiteY0" fmla="*/ 0 h 6874776"/>
              <a:gd name="connsiteX1" fmla="*/ 196504 w 2791172"/>
              <a:gd name="connsiteY1" fmla="*/ 9833 h 6874776"/>
              <a:gd name="connsiteX2" fmla="*/ 2791172 w 2791172"/>
              <a:gd name="connsiteY2" fmla="*/ 6867833 h 6874776"/>
              <a:gd name="connsiteX3" fmla="*/ 10615 w 2791172"/>
              <a:gd name="connsiteY3" fmla="*/ 6874776 h 6874776"/>
              <a:gd name="connsiteX4" fmla="*/ 451 w 2791172"/>
              <a:gd name="connsiteY4" fmla="*/ 0 h 68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72" h="6874776">
                <a:moveTo>
                  <a:pt x="451" y="0"/>
                </a:moveTo>
                <a:lnTo>
                  <a:pt x="196504" y="9833"/>
                </a:lnTo>
                <a:lnTo>
                  <a:pt x="2791172" y="6867833"/>
                </a:lnTo>
                <a:lnTo>
                  <a:pt x="10615" y="6874776"/>
                </a:lnTo>
                <a:cubicBezTo>
                  <a:pt x="14004" y="4583184"/>
                  <a:pt x="-2938" y="2291592"/>
                  <a:pt x="451" y="0"/>
                </a:cubicBezTo>
                <a:close/>
              </a:path>
            </a:pathLst>
          </a:cu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382223" y="1403762"/>
            <a:ext cx="11142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575757"/>
                </a:solidFill>
              </a:rPr>
              <a:t>Düşüncelerinizi Kontrol Edin!</a:t>
            </a:r>
          </a:p>
          <a:p>
            <a:r>
              <a:rPr lang="tr-TR" dirty="0">
                <a:solidFill>
                  <a:srgbClr val="575757"/>
                </a:solidFill>
              </a:rPr>
              <a:t>Teknoloji bağımlılığına sebep olan ya </a:t>
            </a:r>
            <a:r>
              <a:rPr lang="tr-TR" dirty="0" smtClean="0">
                <a:solidFill>
                  <a:srgbClr val="575757"/>
                </a:solidFill>
              </a:rPr>
              <a:t>da teknoloji </a:t>
            </a:r>
            <a:r>
              <a:rPr lang="tr-TR" dirty="0">
                <a:solidFill>
                  <a:srgbClr val="575757"/>
                </a:solidFill>
              </a:rPr>
              <a:t>bağımlılığını arttıran otomatik </a:t>
            </a:r>
            <a:r>
              <a:rPr lang="tr-TR" dirty="0" smtClean="0">
                <a:solidFill>
                  <a:srgbClr val="575757"/>
                </a:solidFill>
              </a:rPr>
              <a:t>düşüncelerinizi </a:t>
            </a:r>
            <a:r>
              <a:rPr lang="tr-TR" dirty="0">
                <a:solidFill>
                  <a:srgbClr val="575757"/>
                </a:solidFill>
              </a:rPr>
              <a:t>ve </a:t>
            </a:r>
            <a:r>
              <a:rPr lang="tr-TR" dirty="0" err="1">
                <a:solidFill>
                  <a:srgbClr val="575757"/>
                </a:solidFill>
              </a:rPr>
              <a:t>şartlanmışlıklarınızı</a:t>
            </a:r>
            <a:r>
              <a:rPr lang="tr-TR" dirty="0">
                <a:solidFill>
                  <a:srgbClr val="575757"/>
                </a:solidFill>
              </a:rPr>
              <a:t> </a:t>
            </a:r>
          </a:p>
          <a:p>
            <a:r>
              <a:rPr lang="tr-TR" dirty="0">
                <a:solidFill>
                  <a:srgbClr val="575757"/>
                </a:solidFill>
              </a:rPr>
              <a:t>gözden geçirebilirsiniz.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178323" y="388099"/>
            <a:ext cx="11628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/>
              <a:t>Bağımlılık riskinden korunmak için… </a:t>
            </a:r>
            <a:endParaRPr lang="tr-TR" sz="6000" b="1" dirty="0"/>
          </a:p>
        </p:txBody>
      </p:sp>
      <p:sp>
        <p:nvSpPr>
          <p:cNvPr id="16" name="Dikdörtgen 15"/>
          <p:cNvSpPr/>
          <p:nvPr/>
        </p:nvSpPr>
        <p:spPr>
          <a:xfrm>
            <a:off x="370308" y="2633271"/>
            <a:ext cx="10890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575757"/>
                </a:solidFill>
              </a:rPr>
              <a:t>Sosyal Beceriler Edinin!</a:t>
            </a:r>
          </a:p>
          <a:p>
            <a:r>
              <a:rPr lang="tr-TR" dirty="0">
                <a:solidFill>
                  <a:srgbClr val="575757"/>
                </a:solidFill>
              </a:rPr>
              <a:t>Yeni yeni sosyal becerilerin kazanılması teknoloji bağımlılığının tedavisinde oldukça faydalı olabilmektedir. Kendini ifade edebilme, iletişim becerilerine sahip olabilme, öfke kontrolü, zaman yönetimi becerilerine sahip </a:t>
            </a:r>
            <a:r>
              <a:rPr lang="tr-TR" dirty="0" smtClean="0">
                <a:solidFill>
                  <a:srgbClr val="575757"/>
                </a:solidFill>
              </a:rPr>
              <a:t>olma </a:t>
            </a:r>
            <a:r>
              <a:rPr lang="tr-TR" dirty="0">
                <a:solidFill>
                  <a:srgbClr val="575757"/>
                </a:solidFill>
              </a:rPr>
              <a:t>gibi…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382223" y="3822473"/>
            <a:ext cx="9660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575757"/>
                </a:solidFill>
              </a:rPr>
              <a:t>Spor Yapın!</a:t>
            </a:r>
          </a:p>
          <a:p>
            <a:r>
              <a:rPr lang="tr-TR" dirty="0">
                <a:solidFill>
                  <a:srgbClr val="575757"/>
                </a:solidFill>
              </a:rPr>
              <a:t>Spor yapmak vücutta biriken enerjiyi sağlıklı </a:t>
            </a:r>
            <a:r>
              <a:rPr lang="tr-TR" dirty="0" smtClean="0">
                <a:solidFill>
                  <a:srgbClr val="575757"/>
                </a:solidFill>
              </a:rPr>
              <a:t>bir </a:t>
            </a:r>
            <a:r>
              <a:rPr lang="tr-TR" dirty="0">
                <a:solidFill>
                  <a:srgbClr val="575757"/>
                </a:solidFill>
              </a:rPr>
              <a:t>şekilde boşaltmayı sağlayacağından </a:t>
            </a:r>
          </a:p>
          <a:p>
            <a:r>
              <a:rPr lang="tr-TR" dirty="0">
                <a:solidFill>
                  <a:srgbClr val="575757"/>
                </a:solidFill>
              </a:rPr>
              <a:t>bağımlılığın tedavi sürecini </a:t>
            </a:r>
            <a:r>
              <a:rPr lang="tr-TR" dirty="0" smtClean="0">
                <a:solidFill>
                  <a:srgbClr val="575757"/>
                </a:solidFill>
              </a:rPr>
              <a:t> kolaylaştırabilecektir</a:t>
            </a:r>
            <a:r>
              <a:rPr lang="tr-TR" dirty="0">
                <a:solidFill>
                  <a:srgbClr val="575757"/>
                </a:solidFill>
              </a:rPr>
              <a:t>.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82223" y="5115301"/>
            <a:ext cx="9506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575757"/>
                </a:solidFill>
              </a:rPr>
              <a:t>Gerektiğinde Yardım İsteyin!</a:t>
            </a:r>
          </a:p>
          <a:p>
            <a:r>
              <a:rPr lang="tr-TR" dirty="0">
                <a:solidFill>
                  <a:srgbClr val="575757"/>
                </a:solidFill>
              </a:rPr>
              <a:t>Başta okul rehber öğretmeni olmak </a:t>
            </a:r>
            <a:r>
              <a:rPr lang="tr-TR" dirty="0" smtClean="0">
                <a:solidFill>
                  <a:srgbClr val="575757"/>
                </a:solidFill>
              </a:rPr>
              <a:t>üzere  ihtiyaç </a:t>
            </a:r>
            <a:r>
              <a:rPr lang="tr-TR" dirty="0">
                <a:solidFill>
                  <a:srgbClr val="575757"/>
                </a:solidFill>
              </a:rPr>
              <a:t>duyduğunuzda uzman desteği </a:t>
            </a:r>
            <a:r>
              <a:rPr lang="tr-TR" dirty="0" smtClean="0">
                <a:solidFill>
                  <a:srgbClr val="575757"/>
                </a:solidFill>
              </a:rPr>
              <a:t>alabilirsiniz</a:t>
            </a:r>
            <a:r>
              <a:rPr lang="tr-TR" dirty="0">
                <a:solidFill>
                  <a:srgbClr val="57575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2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15" grpId="0" animBg="1"/>
      <p:bldP spid="26" grpId="0" animBg="1"/>
      <p:bldP spid="33" grpId="0"/>
      <p:bldP spid="14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55" y="19050"/>
            <a:ext cx="12190922" cy="6781800"/>
          </a:xfrm>
          <a:prstGeom prst="rect">
            <a:avLst/>
          </a:prstGeom>
          <a:blipFill>
            <a:blip r:embed="rId3" cstate="print"/>
            <a:srcRect/>
            <a:stretch>
              <a:fillRect t="-9385" b="-1657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8" name="Metin kutusu 27"/>
          <p:cNvSpPr txBox="1"/>
          <p:nvPr/>
        </p:nvSpPr>
        <p:spPr>
          <a:xfrm>
            <a:off x="661450" y="559872"/>
            <a:ext cx="6279283" cy="19389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 sz="6000" b="1" dirty="0">
                <a:solidFill>
                  <a:schemeClr val="bg1"/>
                </a:solidFill>
              </a:rPr>
              <a:t>Çocuklarımızı</a:t>
            </a:r>
          </a:p>
          <a:p>
            <a:r>
              <a:rPr lang="tr-TR" sz="6000" b="1" dirty="0">
                <a:solidFill>
                  <a:schemeClr val="bg1"/>
                </a:solidFill>
              </a:rPr>
              <a:t>Nasıl Koruyabiliriz?</a:t>
            </a:r>
          </a:p>
        </p:txBody>
      </p:sp>
    </p:spTree>
    <p:extLst>
      <p:ext uri="{BB962C8B-B14F-4D97-AF65-F5344CB8AC3E}">
        <p14:creationId xmlns:p14="http://schemas.microsoft.com/office/powerpoint/2010/main" val="307296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9888571" y="-3175"/>
            <a:ext cx="2303429" cy="6874776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1484138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1484138 w 5919019"/>
              <a:gd name="connsiteY4" fmla="*/ 0 h 6858000"/>
              <a:gd name="connsiteX0" fmla="*/ 172811 w 4607692"/>
              <a:gd name="connsiteY0" fmla="*/ 0 h 6866388"/>
              <a:gd name="connsiteX1" fmla="*/ 2513421 w 4607692"/>
              <a:gd name="connsiteY1" fmla="*/ 0 h 6866388"/>
              <a:gd name="connsiteX2" fmla="*/ 4607692 w 4607692"/>
              <a:gd name="connsiteY2" fmla="*/ 6858000 h 6866388"/>
              <a:gd name="connsiteX3" fmla="*/ 0 w 4607692"/>
              <a:gd name="connsiteY3" fmla="*/ 6866388 h 6866388"/>
              <a:gd name="connsiteX4" fmla="*/ 172811 w 4607692"/>
              <a:gd name="connsiteY4" fmla="*/ 0 h 6866388"/>
              <a:gd name="connsiteX0" fmla="*/ 10166 w 4445047"/>
              <a:gd name="connsiteY0" fmla="*/ 0 h 6874777"/>
              <a:gd name="connsiteX1" fmla="*/ 2350776 w 4445047"/>
              <a:gd name="connsiteY1" fmla="*/ 0 h 6874777"/>
              <a:gd name="connsiteX2" fmla="*/ 4445047 w 4445047"/>
              <a:gd name="connsiteY2" fmla="*/ 6858000 h 6874777"/>
              <a:gd name="connsiteX3" fmla="*/ 0 w 4445047"/>
              <a:gd name="connsiteY3" fmla="*/ 6874777 h 6874777"/>
              <a:gd name="connsiteX4" fmla="*/ 10166 w 4445047"/>
              <a:gd name="connsiteY4" fmla="*/ 0 h 6874777"/>
              <a:gd name="connsiteX0" fmla="*/ 979 w 4435860"/>
              <a:gd name="connsiteY0" fmla="*/ 0 h 6883165"/>
              <a:gd name="connsiteX1" fmla="*/ 2341589 w 4435860"/>
              <a:gd name="connsiteY1" fmla="*/ 0 h 6883165"/>
              <a:gd name="connsiteX2" fmla="*/ 4435860 w 4435860"/>
              <a:gd name="connsiteY2" fmla="*/ 6858000 h 6883165"/>
              <a:gd name="connsiteX3" fmla="*/ 978 w 4435860"/>
              <a:gd name="connsiteY3" fmla="*/ 6883165 h 6883165"/>
              <a:gd name="connsiteX4" fmla="*/ 979 w 4435860"/>
              <a:gd name="connsiteY4" fmla="*/ 0 h 6883165"/>
              <a:gd name="connsiteX0" fmla="*/ 451 w 4435332"/>
              <a:gd name="connsiteY0" fmla="*/ 0 h 6883165"/>
              <a:gd name="connsiteX1" fmla="*/ 2341061 w 4435332"/>
              <a:gd name="connsiteY1" fmla="*/ 0 h 6883165"/>
              <a:gd name="connsiteX2" fmla="*/ 4435332 w 4435332"/>
              <a:gd name="connsiteY2" fmla="*/ 6858000 h 6883165"/>
              <a:gd name="connsiteX3" fmla="*/ 10615 w 4435332"/>
              <a:gd name="connsiteY3" fmla="*/ 6883165 h 6883165"/>
              <a:gd name="connsiteX4" fmla="*/ 451 w 4435332"/>
              <a:gd name="connsiteY4" fmla="*/ 0 h 6883165"/>
              <a:gd name="connsiteX0" fmla="*/ 451 w 4435332"/>
              <a:gd name="connsiteY0" fmla="*/ 0 h 6874776"/>
              <a:gd name="connsiteX1" fmla="*/ 2341061 w 4435332"/>
              <a:gd name="connsiteY1" fmla="*/ 0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4435332"/>
              <a:gd name="connsiteY0" fmla="*/ 0 h 6874776"/>
              <a:gd name="connsiteX1" fmla="*/ 196504 w 4435332"/>
              <a:gd name="connsiteY1" fmla="*/ 9833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2791172"/>
              <a:gd name="connsiteY0" fmla="*/ 0 h 6874776"/>
              <a:gd name="connsiteX1" fmla="*/ 196504 w 2791172"/>
              <a:gd name="connsiteY1" fmla="*/ 9833 h 6874776"/>
              <a:gd name="connsiteX2" fmla="*/ 2791172 w 2791172"/>
              <a:gd name="connsiteY2" fmla="*/ 6867833 h 6874776"/>
              <a:gd name="connsiteX3" fmla="*/ 10615 w 2791172"/>
              <a:gd name="connsiteY3" fmla="*/ 6874776 h 6874776"/>
              <a:gd name="connsiteX4" fmla="*/ 451 w 2791172"/>
              <a:gd name="connsiteY4" fmla="*/ 0 h 68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72" h="6874776">
                <a:moveTo>
                  <a:pt x="451" y="0"/>
                </a:moveTo>
                <a:lnTo>
                  <a:pt x="196504" y="9833"/>
                </a:lnTo>
                <a:lnTo>
                  <a:pt x="2791172" y="6867833"/>
                </a:lnTo>
                <a:lnTo>
                  <a:pt x="10615" y="6874776"/>
                </a:lnTo>
                <a:cubicBezTo>
                  <a:pt x="14004" y="4583184"/>
                  <a:pt x="-2938" y="2291592"/>
                  <a:pt x="451" y="0"/>
                </a:cubicBezTo>
                <a:close/>
              </a:path>
            </a:pathLst>
          </a:cu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210977" y="388099"/>
            <a:ext cx="1230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/>
              <a:t>Çocuklarda Temel Önleyici Faktörler</a:t>
            </a:r>
            <a:endParaRPr lang="tr-TR" sz="6000" b="1" dirty="0"/>
          </a:p>
        </p:txBody>
      </p:sp>
      <p:grpSp>
        <p:nvGrpSpPr>
          <p:cNvPr id="14" name="Grup 13"/>
          <p:cNvGrpSpPr/>
          <p:nvPr/>
        </p:nvGrpSpPr>
        <p:grpSpPr>
          <a:xfrm>
            <a:off x="97090" y="1325629"/>
            <a:ext cx="11709540" cy="400110"/>
            <a:chOff x="554927" y="1881525"/>
            <a:chExt cx="11628307" cy="400110"/>
          </a:xfrm>
        </p:grpSpPr>
        <p:sp>
          <p:nvSpPr>
            <p:cNvPr id="16" name="Metin kutusu 15"/>
            <p:cNvSpPr txBox="1"/>
            <p:nvPr/>
          </p:nvSpPr>
          <p:spPr>
            <a:xfrm>
              <a:off x="746176" y="1881525"/>
              <a:ext cx="11437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Güçlü ve pozitif aile </a:t>
              </a:r>
              <a:r>
                <a:rPr lang="tr-TR" sz="2000" dirty="0" smtClean="0">
                  <a:solidFill>
                    <a:srgbClr val="575757"/>
                  </a:solidFill>
                </a:rPr>
                <a:t>bağı</a:t>
              </a:r>
              <a:r>
                <a:rPr lang="tr-TR" sz="2000" dirty="0">
                  <a:solidFill>
                    <a:srgbClr val="575757"/>
                  </a:solidFill>
                </a:rPr>
                <a:t>, </a:t>
              </a:r>
              <a:r>
                <a:rPr lang="tr-TR" sz="2000" dirty="0" smtClean="0">
                  <a:solidFill>
                    <a:srgbClr val="575757"/>
                  </a:solidFill>
                </a:rPr>
                <a:t>ebeveynlerin çocuklarının </a:t>
              </a:r>
              <a:r>
                <a:rPr lang="tr-TR" sz="2000" dirty="0">
                  <a:solidFill>
                    <a:srgbClr val="575757"/>
                  </a:solidFill>
                </a:rPr>
                <a:t>arkadaşlarından ve </a:t>
              </a:r>
              <a:r>
                <a:rPr lang="tr-TR" sz="2000" dirty="0" smtClean="0">
                  <a:solidFill>
                    <a:srgbClr val="575757"/>
                  </a:solidFill>
                </a:rPr>
                <a:t>neler yaptıklarından </a:t>
              </a:r>
              <a:r>
                <a:rPr lang="tr-TR" sz="2000" dirty="0">
                  <a:solidFill>
                    <a:srgbClr val="575757"/>
                  </a:solidFill>
                </a:rPr>
                <a:t>haberdar </a:t>
              </a:r>
              <a:r>
                <a:rPr lang="tr-TR" sz="2000" dirty="0" smtClean="0">
                  <a:solidFill>
                    <a:srgbClr val="575757"/>
                  </a:solidFill>
                </a:rPr>
                <a:t>olma,</a:t>
              </a:r>
              <a:endParaRPr lang="tr-TR" sz="2000" dirty="0">
                <a:solidFill>
                  <a:srgbClr val="575757"/>
                </a:solidFill>
              </a:endParaRPr>
            </a:p>
          </p:txBody>
        </p:sp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2" name="Grup 21"/>
          <p:cNvGrpSpPr/>
          <p:nvPr/>
        </p:nvGrpSpPr>
        <p:grpSpPr>
          <a:xfrm>
            <a:off x="97090" y="1725739"/>
            <a:ext cx="7351025" cy="400110"/>
            <a:chOff x="554927" y="1881525"/>
            <a:chExt cx="7351025" cy="400110"/>
          </a:xfrm>
        </p:grpSpPr>
        <p:sp>
          <p:nvSpPr>
            <p:cNvPr id="23" name="Metin kutusu 22"/>
            <p:cNvSpPr txBox="1"/>
            <p:nvPr/>
          </p:nvSpPr>
          <p:spPr>
            <a:xfrm>
              <a:off x="746176" y="1881525"/>
              <a:ext cx="7159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Aile içi kuralların açık olması ve </a:t>
              </a:r>
              <a:r>
                <a:rPr lang="tr-TR" sz="2000" dirty="0" smtClean="0">
                  <a:solidFill>
                    <a:srgbClr val="575757"/>
                  </a:solidFill>
                </a:rPr>
                <a:t>herkesin bunlara </a:t>
              </a:r>
              <a:r>
                <a:rPr lang="tr-TR" sz="2000" dirty="0">
                  <a:solidFill>
                    <a:srgbClr val="575757"/>
                  </a:solidFill>
                </a:rPr>
                <a:t>uyması,</a:t>
              </a:r>
            </a:p>
          </p:txBody>
        </p:sp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9" name="Grup 28"/>
          <p:cNvGrpSpPr/>
          <p:nvPr/>
        </p:nvGrpSpPr>
        <p:grpSpPr>
          <a:xfrm>
            <a:off x="97090" y="2125849"/>
            <a:ext cx="7351025" cy="400110"/>
            <a:chOff x="554927" y="1881525"/>
            <a:chExt cx="7351025" cy="400110"/>
          </a:xfrm>
        </p:grpSpPr>
        <p:sp>
          <p:nvSpPr>
            <p:cNvPr id="30" name="Metin kutusu 29"/>
            <p:cNvSpPr txBox="1"/>
            <p:nvPr/>
          </p:nvSpPr>
          <p:spPr>
            <a:xfrm>
              <a:off x="746176" y="1881525"/>
              <a:ext cx="7159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Ebeveynlerin çocuklarının yaşamlarına ilgili olmaları,</a:t>
              </a:r>
            </a:p>
          </p:txBody>
        </p:sp>
        <p:pic>
          <p:nvPicPr>
            <p:cNvPr id="31" name="Resim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4" name="Grup 23"/>
          <p:cNvGrpSpPr/>
          <p:nvPr/>
        </p:nvGrpSpPr>
        <p:grpSpPr>
          <a:xfrm>
            <a:off x="97090" y="2473915"/>
            <a:ext cx="11553627" cy="400110"/>
            <a:chOff x="554927" y="1881525"/>
            <a:chExt cx="11553627" cy="400110"/>
          </a:xfrm>
        </p:grpSpPr>
        <p:sp>
          <p:nvSpPr>
            <p:cNvPr id="32" name="Metin kutusu 31"/>
            <p:cNvSpPr txBox="1"/>
            <p:nvPr/>
          </p:nvSpPr>
          <p:spPr>
            <a:xfrm>
              <a:off x="746176" y="1881525"/>
              <a:ext cx="113623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 smtClean="0">
                  <a:solidFill>
                    <a:srgbClr val="575757"/>
                  </a:solidFill>
                </a:rPr>
                <a:t>Ebeveynlerin; </a:t>
              </a:r>
              <a:r>
                <a:rPr lang="tr-TR" sz="2000" dirty="0">
                  <a:solidFill>
                    <a:srgbClr val="575757"/>
                  </a:solidFill>
                </a:rPr>
                <a:t>çocukların sorumluluk almalarını </a:t>
              </a:r>
              <a:r>
                <a:rPr lang="tr-TR" sz="2000" dirty="0" smtClean="0">
                  <a:solidFill>
                    <a:srgbClr val="575757"/>
                  </a:solidFill>
                </a:rPr>
                <a:t>desteklemesi</a:t>
              </a:r>
              <a:r>
                <a:rPr lang="tr-TR" sz="2000" dirty="0">
                  <a:solidFill>
                    <a:srgbClr val="575757"/>
                  </a:solidFill>
                </a:rPr>
                <a:t>, </a:t>
              </a:r>
              <a:r>
                <a:rPr lang="tr-TR" sz="2000" dirty="0" smtClean="0">
                  <a:solidFill>
                    <a:srgbClr val="575757"/>
                  </a:solidFill>
                </a:rPr>
                <a:t>çocukların sorumluluklarını üstlenmemesi,</a:t>
              </a:r>
              <a:endParaRPr lang="tr-TR" sz="2000" dirty="0">
                <a:solidFill>
                  <a:srgbClr val="575757"/>
                </a:solidFill>
              </a:endParaRPr>
            </a:p>
          </p:txBody>
        </p:sp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4" name="Grup 33"/>
          <p:cNvGrpSpPr/>
          <p:nvPr/>
        </p:nvGrpSpPr>
        <p:grpSpPr>
          <a:xfrm>
            <a:off x="97090" y="2874025"/>
            <a:ext cx="10150495" cy="400110"/>
            <a:chOff x="554927" y="1881525"/>
            <a:chExt cx="10150495" cy="400110"/>
          </a:xfrm>
        </p:grpSpPr>
        <p:sp>
          <p:nvSpPr>
            <p:cNvPr id="35" name="Metin kutusu 34"/>
            <p:cNvSpPr txBox="1"/>
            <p:nvPr/>
          </p:nvSpPr>
          <p:spPr>
            <a:xfrm>
              <a:off x="746175" y="1881525"/>
              <a:ext cx="9959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Çocukların boş zamanlarında spor veya </a:t>
              </a:r>
              <a:r>
                <a:rPr lang="tr-TR" sz="2000" dirty="0" smtClean="0">
                  <a:solidFill>
                    <a:srgbClr val="575757"/>
                  </a:solidFill>
                </a:rPr>
                <a:t>sanatla uğraşmaya </a:t>
              </a:r>
              <a:r>
                <a:rPr lang="tr-TR" sz="2000" dirty="0">
                  <a:solidFill>
                    <a:srgbClr val="575757"/>
                  </a:solidFill>
                </a:rPr>
                <a:t>teşvik edilmesi,</a:t>
              </a:r>
            </a:p>
          </p:txBody>
        </p:sp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7" name="Grup 36"/>
          <p:cNvGrpSpPr/>
          <p:nvPr/>
        </p:nvGrpSpPr>
        <p:grpSpPr>
          <a:xfrm>
            <a:off x="115352" y="3274135"/>
            <a:ext cx="7351025" cy="400110"/>
            <a:chOff x="554927" y="1881525"/>
            <a:chExt cx="7351025" cy="400110"/>
          </a:xfrm>
        </p:grpSpPr>
        <p:sp>
          <p:nvSpPr>
            <p:cNvPr id="38" name="Metin kutusu 37"/>
            <p:cNvSpPr txBox="1"/>
            <p:nvPr/>
          </p:nvSpPr>
          <p:spPr>
            <a:xfrm>
              <a:off x="746176" y="1881525"/>
              <a:ext cx="7159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Bağımlılık yapan şeylerin </a:t>
              </a:r>
              <a:r>
                <a:rPr lang="tr-TR" sz="2000" dirty="0" smtClean="0">
                  <a:solidFill>
                    <a:srgbClr val="575757"/>
                  </a:solidFill>
                </a:rPr>
                <a:t>kullanımıyla ilgili </a:t>
              </a:r>
              <a:r>
                <a:rPr lang="tr-TR" sz="2000" dirty="0">
                  <a:solidFill>
                    <a:srgbClr val="575757"/>
                  </a:solidFill>
                </a:rPr>
                <a:t>doğru </a:t>
              </a:r>
              <a:r>
                <a:rPr lang="tr-TR" sz="2000" dirty="0" smtClean="0">
                  <a:solidFill>
                    <a:srgbClr val="575757"/>
                  </a:solidFill>
                </a:rPr>
                <a:t>bilgilenme,</a:t>
              </a:r>
              <a:endParaRPr lang="tr-TR" sz="2000" dirty="0">
                <a:solidFill>
                  <a:srgbClr val="575757"/>
                </a:solidFill>
              </a:endParaRPr>
            </a:p>
          </p:txBody>
        </p:sp>
        <p:pic>
          <p:nvPicPr>
            <p:cNvPr id="39" name="Resim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40" name="Grup 39"/>
          <p:cNvGrpSpPr/>
          <p:nvPr/>
        </p:nvGrpSpPr>
        <p:grpSpPr>
          <a:xfrm>
            <a:off x="92003" y="3707181"/>
            <a:ext cx="7351025" cy="400110"/>
            <a:chOff x="554927" y="1881525"/>
            <a:chExt cx="7351025" cy="400110"/>
          </a:xfrm>
        </p:grpSpPr>
        <p:sp>
          <p:nvSpPr>
            <p:cNvPr id="41" name="Metin kutusu 40"/>
            <p:cNvSpPr txBox="1"/>
            <p:nvPr/>
          </p:nvSpPr>
          <p:spPr>
            <a:xfrm>
              <a:off x="746176" y="1881525"/>
              <a:ext cx="7159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İnternet kuralları belirleyin ve </a:t>
              </a:r>
              <a:r>
                <a:rPr lang="tr-TR" sz="2000" dirty="0" smtClean="0">
                  <a:solidFill>
                    <a:srgbClr val="575757"/>
                  </a:solidFill>
                </a:rPr>
                <a:t>bunlara önce </a:t>
              </a:r>
              <a:r>
                <a:rPr lang="tr-TR" sz="2000" dirty="0">
                  <a:solidFill>
                    <a:srgbClr val="575757"/>
                  </a:solidFill>
                </a:rPr>
                <a:t>siz </a:t>
              </a:r>
              <a:r>
                <a:rPr lang="tr-TR" sz="2000" dirty="0" smtClean="0">
                  <a:solidFill>
                    <a:srgbClr val="575757"/>
                  </a:solidFill>
                </a:rPr>
                <a:t>uyun,</a:t>
              </a:r>
              <a:endParaRPr lang="tr-TR" sz="2000" dirty="0">
                <a:solidFill>
                  <a:srgbClr val="575757"/>
                </a:solidFill>
              </a:endParaRPr>
            </a:p>
          </p:txBody>
        </p:sp>
        <p:pic>
          <p:nvPicPr>
            <p:cNvPr id="42" name="Resim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43" name="Grup 42"/>
          <p:cNvGrpSpPr/>
          <p:nvPr/>
        </p:nvGrpSpPr>
        <p:grpSpPr>
          <a:xfrm>
            <a:off x="115352" y="4070355"/>
            <a:ext cx="8492619" cy="400110"/>
            <a:chOff x="554927" y="1881525"/>
            <a:chExt cx="8492619" cy="400110"/>
          </a:xfrm>
        </p:grpSpPr>
        <p:sp>
          <p:nvSpPr>
            <p:cNvPr id="44" name="Metin kutusu 43"/>
            <p:cNvSpPr txBox="1"/>
            <p:nvPr/>
          </p:nvSpPr>
          <p:spPr>
            <a:xfrm>
              <a:off x="746175" y="1881525"/>
              <a:ext cx="83013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Çocuklarınızla aranızda aile </a:t>
              </a:r>
              <a:r>
                <a:rPr lang="tr-TR" sz="2000" dirty="0" smtClean="0">
                  <a:solidFill>
                    <a:srgbClr val="575757"/>
                  </a:solidFill>
                </a:rPr>
                <a:t>sözleşmesi imzalayın </a:t>
              </a:r>
              <a:r>
                <a:rPr lang="tr-TR" sz="2000" dirty="0">
                  <a:solidFill>
                    <a:srgbClr val="575757"/>
                  </a:solidFill>
                </a:rPr>
                <a:t>ve bunu titizlikle </a:t>
              </a:r>
              <a:r>
                <a:rPr lang="tr-TR" sz="2000" dirty="0" smtClean="0">
                  <a:solidFill>
                    <a:srgbClr val="575757"/>
                  </a:solidFill>
                </a:rPr>
                <a:t>uygulayın,</a:t>
              </a:r>
              <a:endParaRPr lang="tr-TR" sz="2000" dirty="0">
                <a:solidFill>
                  <a:srgbClr val="575757"/>
                </a:solidFill>
              </a:endParaRPr>
            </a:p>
          </p:txBody>
        </p:sp>
        <p:pic>
          <p:nvPicPr>
            <p:cNvPr id="45" name="Resim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00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15" grpId="0" animBg="1"/>
      <p:bldP spid="26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9888571" y="-3175"/>
            <a:ext cx="2303429" cy="6874776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1484138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1484138 w 5919019"/>
              <a:gd name="connsiteY4" fmla="*/ 0 h 6858000"/>
              <a:gd name="connsiteX0" fmla="*/ 172811 w 4607692"/>
              <a:gd name="connsiteY0" fmla="*/ 0 h 6866388"/>
              <a:gd name="connsiteX1" fmla="*/ 2513421 w 4607692"/>
              <a:gd name="connsiteY1" fmla="*/ 0 h 6866388"/>
              <a:gd name="connsiteX2" fmla="*/ 4607692 w 4607692"/>
              <a:gd name="connsiteY2" fmla="*/ 6858000 h 6866388"/>
              <a:gd name="connsiteX3" fmla="*/ 0 w 4607692"/>
              <a:gd name="connsiteY3" fmla="*/ 6866388 h 6866388"/>
              <a:gd name="connsiteX4" fmla="*/ 172811 w 4607692"/>
              <a:gd name="connsiteY4" fmla="*/ 0 h 6866388"/>
              <a:gd name="connsiteX0" fmla="*/ 10166 w 4445047"/>
              <a:gd name="connsiteY0" fmla="*/ 0 h 6874777"/>
              <a:gd name="connsiteX1" fmla="*/ 2350776 w 4445047"/>
              <a:gd name="connsiteY1" fmla="*/ 0 h 6874777"/>
              <a:gd name="connsiteX2" fmla="*/ 4445047 w 4445047"/>
              <a:gd name="connsiteY2" fmla="*/ 6858000 h 6874777"/>
              <a:gd name="connsiteX3" fmla="*/ 0 w 4445047"/>
              <a:gd name="connsiteY3" fmla="*/ 6874777 h 6874777"/>
              <a:gd name="connsiteX4" fmla="*/ 10166 w 4445047"/>
              <a:gd name="connsiteY4" fmla="*/ 0 h 6874777"/>
              <a:gd name="connsiteX0" fmla="*/ 979 w 4435860"/>
              <a:gd name="connsiteY0" fmla="*/ 0 h 6883165"/>
              <a:gd name="connsiteX1" fmla="*/ 2341589 w 4435860"/>
              <a:gd name="connsiteY1" fmla="*/ 0 h 6883165"/>
              <a:gd name="connsiteX2" fmla="*/ 4435860 w 4435860"/>
              <a:gd name="connsiteY2" fmla="*/ 6858000 h 6883165"/>
              <a:gd name="connsiteX3" fmla="*/ 978 w 4435860"/>
              <a:gd name="connsiteY3" fmla="*/ 6883165 h 6883165"/>
              <a:gd name="connsiteX4" fmla="*/ 979 w 4435860"/>
              <a:gd name="connsiteY4" fmla="*/ 0 h 6883165"/>
              <a:gd name="connsiteX0" fmla="*/ 451 w 4435332"/>
              <a:gd name="connsiteY0" fmla="*/ 0 h 6883165"/>
              <a:gd name="connsiteX1" fmla="*/ 2341061 w 4435332"/>
              <a:gd name="connsiteY1" fmla="*/ 0 h 6883165"/>
              <a:gd name="connsiteX2" fmla="*/ 4435332 w 4435332"/>
              <a:gd name="connsiteY2" fmla="*/ 6858000 h 6883165"/>
              <a:gd name="connsiteX3" fmla="*/ 10615 w 4435332"/>
              <a:gd name="connsiteY3" fmla="*/ 6883165 h 6883165"/>
              <a:gd name="connsiteX4" fmla="*/ 451 w 4435332"/>
              <a:gd name="connsiteY4" fmla="*/ 0 h 6883165"/>
              <a:gd name="connsiteX0" fmla="*/ 451 w 4435332"/>
              <a:gd name="connsiteY0" fmla="*/ 0 h 6874776"/>
              <a:gd name="connsiteX1" fmla="*/ 2341061 w 4435332"/>
              <a:gd name="connsiteY1" fmla="*/ 0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4435332"/>
              <a:gd name="connsiteY0" fmla="*/ 0 h 6874776"/>
              <a:gd name="connsiteX1" fmla="*/ 196504 w 4435332"/>
              <a:gd name="connsiteY1" fmla="*/ 9833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2791172"/>
              <a:gd name="connsiteY0" fmla="*/ 0 h 6874776"/>
              <a:gd name="connsiteX1" fmla="*/ 196504 w 2791172"/>
              <a:gd name="connsiteY1" fmla="*/ 9833 h 6874776"/>
              <a:gd name="connsiteX2" fmla="*/ 2791172 w 2791172"/>
              <a:gd name="connsiteY2" fmla="*/ 6867833 h 6874776"/>
              <a:gd name="connsiteX3" fmla="*/ 10615 w 2791172"/>
              <a:gd name="connsiteY3" fmla="*/ 6874776 h 6874776"/>
              <a:gd name="connsiteX4" fmla="*/ 451 w 2791172"/>
              <a:gd name="connsiteY4" fmla="*/ 0 h 68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72" h="6874776">
                <a:moveTo>
                  <a:pt x="451" y="0"/>
                </a:moveTo>
                <a:lnTo>
                  <a:pt x="196504" y="9833"/>
                </a:lnTo>
                <a:lnTo>
                  <a:pt x="2791172" y="6867833"/>
                </a:lnTo>
                <a:lnTo>
                  <a:pt x="10615" y="6874776"/>
                </a:lnTo>
                <a:cubicBezTo>
                  <a:pt x="14004" y="4583184"/>
                  <a:pt x="-2938" y="2291592"/>
                  <a:pt x="451" y="0"/>
                </a:cubicBezTo>
                <a:close/>
              </a:path>
            </a:pathLst>
          </a:cu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56649" y="388099"/>
            <a:ext cx="10683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/>
              <a:t>Özellikle </a:t>
            </a:r>
            <a:r>
              <a:rPr lang="tr-TR" sz="6000" b="1" dirty="0"/>
              <a:t>Sosyal </a:t>
            </a:r>
            <a:r>
              <a:rPr lang="tr-TR" sz="6000" b="1" dirty="0" smtClean="0"/>
              <a:t>Ağlarda…</a:t>
            </a:r>
            <a:endParaRPr lang="tr-TR" sz="6000" b="1" dirty="0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7026275" y="1722775"/>
            <a:ext cx="5175250" cy="3513138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9000" t="-3000" r="-1000" b="-31000"/>
            </a:stretch>
          </a:blipFill>
          <a:ln>
            <a:solidFill>
              <a:srgbClr val="DADAD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22" name="Grup 21"/>
          <p:cNvGrpSpPr/>
          <p:nvPr/>
        </p:nvGrpSpPr>
        <p:grpSpPr>
          <a:xfrm>
            <a:off x="455788" y="1522720"/>
            <a:ext cx="7351025" cy="400110"/>
            <a:chOff x="554927" y="1881525"/>
            <a:chExt cx="7351025" cy="400110"/>
          </a:xfrm>
        </p:grpSpPr>
        <p:sp>
          <p:nvSpPr>
            <p:cNvPr id="23" name="Metin kutusu 22"/>
            <p:cNvSpPr txBox="1"/>
            <p:nvPr/>
          </p:nvSpPr>
          <p:spPr>
            <a:xfrm>
              <a:off x="746176" y="1881525"/>
              <a:ext cx="7159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Profillerindeki gizlilik ayarlarını yapmalarını sağlayın.</a:t>
              </a:r>
            </a:p>
          </p:txBody>
        </p:sp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4" name="Grup 23"/>
          <p:cNvGrpSpPr/>
          <p:nvPr/>
        </p:nvGrpSpPr>
        <p:grpSpPr>
          <a:xfrm>
            <a:off x="456439" y="2167981"/>
            <a:ext cx="7351025" cy="707886"/>
            <a:chOff x="554927" y="1881525"/>
            <a:chExt cx="7351025" cy="707886"/>
          </a:xfrm>
        </p:grpSpPr>
        <p:sp>
          <p:nvSpPr>
            <p:cNvPr id="32" name="Metin kutusu 31"/>
            <p:cNvSpPr txBox="1"/>
            <p:nvPr/>
          </p:nvSpPr>
          <p:spPr>
            <a:xfrm>
              <a:off x="746176" y="1881525"/>
              <a:ext cx="71597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Tam isim, adres, telefon, T.C. Kimlik Numarası ve özel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fotoğraflarını paylaşmamalarını öğütleyin.</a:t>
              </a:r>
            </a:p>
          </p:txBody>
        </p:sp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4" name="Grup 33"/>
          <p:cNvGrpSpPr/>
          <p:nvPr/>
        </p:nvGrpSpPr>
        <p:grpSpPr>
          <a:xfrm>
            <a:off x="455788" y="3115427"/>
            <a:ext cx="7351025" cy="707886"/>
            <a:chOff x="554927" y="1881525"/>
            <a:chExt cx="7351025" cy="707886"/>
          </a:xfrm>
        </p:grpSpPr>
        <p:sp>
          <p:nvSpPr>
            <p:cNvPr id="35" name="Metin kutusu 34"/>
            <p:cNvSpPr txBox="1"/>
            <p:nvPr/>
          </p:nvSpPr>
          <p:spPr>
            <a:xfrm>
              <a:off x="746176" y="1881525"/>
              <a:ext cx="71597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Tanımadıkları kişileri arkadaş listelerine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eklememelerini söyleyin.</a:t>
              </a:r>
            </a:p>
          </p:txBody>
        </p:sp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7" name="Grup 36"/>
          <p:cNvGrpSpPr/>
          <p:nvPr/>
        </p:nvGrpSpPr>
        <p:grpSpPr>
          <a:xfrm>
            <a:off x="455788" y="3987151"/>
            <a:ext cx="7351025" cy="707886"/>
            <a:chOff x="554927" y="1881525"/>
            <a:chExt cx="7351025" cy="707886"/>
          </a:xfrm>
        </p:grpSpPr>
        <p:sp>
          <p:nvSpPr>
            <p:cNvPr id="38" name="Metin kutusu 37"/>
            <p:cNvSpPr txBox="1"/>
            <p:nvPr/>
          </p:nvSpPr>
          <p:spPr>
            <a:xfrm>
              <a:off x="746176" y="1881525"/>
              <a:ext cx="71597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Sosyal ağlarda kimlerle arkadaşlık 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ettiklerini belli aralıklarla kontrol edin.</a:t>
              </a:r>
            </a:p>
          </p:txBody>
        </p:sp>
        <p:pic>
          <p:nvPicPr>
            <p:cNvPr id="39" name="Resim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15" grpId="0" animBg="1"/>
      <p:bldP spid="26" grpId="0" animBg="1"/>
      <p:bldP spid="28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 flipH="1">
            <a:off x="0" y="-9525"/>
            <a:ext cx="12191999" cy="6877357"/>
          </a:xfrm>
          <a:prstGeom prst="rect">
            <a:avLst/>
          </a:prstGeom>
          <a:blipFill dpi="0" rotWithShape="1">
            <a:blip r:embed="rId3"/>
            <a:srcRect/>
            <a:stretch>
              <a:fillRect l="62000" t="-14000" b="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3"/>
          <p:cNvSpPr/>
          <p:nvPr/>
        </p:nvSpPr>
        <p:spPr>
          <a:xfrm flipH="1" flipV="1">
            <a:off x="4120330" y="-3175"/>
            <a:ext cx="8071669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0 w 7890694"/>
              <a:gd name="connsiteY0" fmla="*/ 0 h 6858000"/>
              <a:gd name="connsiteX1" fmla="*/ 3824748 w 7890694"/>
              <a:gd name="connsiteY1" fmla="*/ 0 h 6858000"/>
              <a:gd name="connsiteX2" fmla="*/ 7890694 w 7890694"/>
              <a:gd name="connsiteY2" fmla="*/ 6858000 h 6858000"/>
              <a:gd name="connsiteX3" fmla="*/ 0 w 7890694"/>
              <a:gd name="connsiteY3" fmla="*/ 6858000 h 6858000"/>
              <a:gd name="connsiteX4" fmla="*/ 0 w 7890694"/>
              <a:gd name="connsiteY4" fmla="*/ 0 h 6858000"/>
              <a:gd name="connsiteX0" fmla="*/ 0 w 7890694"/>
              <a:gd name="connsiteY0" fmla="*/ 0 h 6858000"/>
              <a:gd name="connsiteX1" fmla="*/ 5777373 w 7890694"/>
              <a:gd name="connsiteY1" fmla="*/ 0 h 6858000"/>
              <a:gd name="connsiteX2" fmla="*/ 7890694 w 7890694"/>
              <a:gd name="connsiteY2" fmla="*/ 6858000 h 6858000"/>
              <a:gd name="connsiteX3" fmla="*/ 0 w 7890694"/>
              <a:gd name="connsiteY3" fmla="*/ 6858000 h 6858000"/>
              <a:gd name="connsiteX4" fmla="*/ 0 w 7890694"/>
              <a:gd name="connsiteY4" fmla="*/ 0 h 6858000"/>
              <a:gd name="connsiteX0" fmla="*/ 0 w 8071669"/>
              <a:gd name="connsiteY0" fmla="*/ 0 h 6858000"/>
              <a:gd name="connsiteX1" fmla="*/ 5777373 w 8071669"/>
              <a:gd name="connsiteY1" fmla="*/ 0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777373 w 8071669"/>
              <a:gd name="connsiteY1" fmla="*/ 0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77398 w 8071669"/>
              <a:gd name="connsiteY1" fmla="*/ 9525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58348 w 8071669"/>
              <a:gd name="connsiteY1" fmla="*/ 9525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58348 w 8071669"/>
              <a:gd name="connsiteY1" fmla="*/ 9525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58348 w 8071669"/>
              <a:gd name="connsiteY1" fmla="*/ 9525 h 6858000"/>
              <a:gd name="connsiteX2" fmla="*/ 8071669 w 8071669"/>
              <a:gd name="connsiteY2" fmla="*/ 6858000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77398 w 8071669"/>
              <a:gd name="connsiteY1" fmla="*/ 0 h 6858000"/>
              <a:gd name="connsiteX2" fmla="*/ 8071669 w 8071669"/>
              <a:gd name="connsiteY2" fmla="*/ 6858000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1669" h="6858000">
                <a:moveTo>
                  <a:pt x="0" y="0"/>
                </a:moveTo>
                <a:lnTo>
                  <a:pt x="5977398" y="0"/>
                </a:lnTo>
                <a:lnTo>
                  <a:pt x="807166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5246B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914" y="920137"/>
            <a:ext cx="843750" cy="1957500"/>
          </a:xfrm>
          <a:prstGeom prst="rect">
            <a:avLst/>
          </a:prstGeom>
        </p:spPr>
      </p:pic>
      <p:grpSp>
        <p:nvGrpSpPr>
          <p:cNvPr id="2" name="Grup 1"/>
          <p:cNvGrpSpPr/>
          <p:nvPr/>
        </p:nvGrpSpPr>
        <p:grpSpPr>
          <a:xfrm>
            <a:off x="7077542" y="1125516"/>
            <a:ext cx="4617931" cy="1546741"/>
            <a:chOff x="7087167" y="1972564"/>
            <a:chExt cx="4617931" cy="1546741"/>
          </a:xfrm>
        </p:grpSpPr>
        <p:sp>
          <p:nvSpPr>
            <p:cNvPr id="20" name="Metin kutusu 19"/>
            <p:cNvSpPr txBox="1"/>
            <p:nvPr/>
          </p:nvSpPr>
          <p:spPr>
            <a:xfrm>
              <a:off x="8353691" y="1972564"/>
              <a:ext cx="301422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6000" b="1" dirty="0">
                  <a:solidFill>
                    <a:schemeClr val="bg1"/>
                  </a:solidFill>
                </a:rPr>
                <a:t>teknoloji</a:t>
              </a:r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7087167" y="2688308"/>
              <a:ext cx="46179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4800" dirty="0">
                  <a:solidFill>
                    <a:schemeClr val="bg1"/>
                  </a:solidFill>
                </a:rPr>
                <a:t>yerinde yeterince</a:t>
              </a:r>
            </a:p>
          </p:txBody>
        </p:sp>
      </p:grpSp>
      <p:sp>
        <p:nvSpPr>
          <p:cNvPr id="24" name="Dikdörtgen 23"/>
          <p:cNvSpPr/>
          <p:nvPr/>
        </p:nvSpPr>
        <p:spPr>
          <a:xfrm>
            <a:off x="0" y="0"/>
            <a:ext cx="5919019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36037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3"/>
          <p:cNvSpPr/>
          <p:nvPr/>
        </p:nvSpPr>
        <p:spPr>
          <a:xfrm>
            <a:off x="-19664" y="5295726"/>
            <a:ext cx="5868014" cy="135255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9525 w 5919019"/>
              <a:gd name="connsiteY0" fmla="*/ 485775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9525 w 5919019"/>
              <a:gd name="connsiteY4" fmla="*/ 4857750 h 6858000"/>
              <a:gd name="connsiteX0" fmla="*/ 9525 w 5919019"/>
              <a:gd name="connsiteY0" fmla="*/ 0 h 2000250"/>
              <a:gd name="connsiteX1" fmla="*/ 5329698 w 5919019"/>
              <a:gd name="connsiteY1" fmla="*/ 19050 h 2000250"/>
              <a:gd name="connsiteX2" fmla="*/ 5919019 w 5919019"/>
              <a:gd name="connsiteY2" fmla="*/ 2000250 h 2000250"/>
              <a:gd name="connsiteX3" fmla="*/ 0 w 5919019"/>
              <a:gd name="connsiteY3" fmla="*/ 2000250 h 2000250"/>
              <a:gd name="connsiteX4" fmla="*/ 9525 w 5919019"/>
              <a:gd name="connsiteY4" fmla="*/ 0 h 2000250"/>
              <a:gd name="connsiteX0" fmla="*/ 9525 w 5718994"/>
              <a:gd name="connsiteY0" fmla="*/ 0 h 2000250"/>
              <a:gd name="connsiteX1" fmla="*/ 5329698 w 5718994"/>
              <a:gd name="connsiteY1" fmla="*/ 19050 h 2000250"/>
              <a:gd name="connsiteX2" fmla="*/ 5718994 w 5718994"/>
              <a:gd name="connsiteY2" fmla="*/ 1352550 h 2000250"/>
              <a:gd name="connsiteX3" fmla="*/ 0 w 5718994"/>
              <a:gd name="connsiteY3" fmla="*/ 2000250 h 2000250"/>
              <a:gd name="connsiteX4" fmla="*/ 9525 w 5718994"/>
              <a:gd name="connsiteY4" fmla="*/ 0 h 20002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049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2397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0173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10648 w 5718994"/>
              <a:gd name="connsiteY1" fmla="*/ 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994" h="1352550">
                <a:moveTo>
                  <a:pt x="9525" y="0"/>
                </a:moveTo>
                <a:lnTo>
                  <a:pt x="5310648" y="0"/>
                </a:lnTo>
                <a:lnTo>
                  <a:pt x="5718994" y="1352550"/>
                </a:lnTo>
                <a:lnTo>
                  <a:pt x="0" y="1343025"/>
                </a:lnTo>
                <a:lnTo>
                  <a:pt x="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3"/>
          <p:cNvSpPr/>
          <p:nvPr/>
        </p:nvSpPr>
        <p:spPr>
          <a:xfrm flipH="1" flipV="1">
            <a:off x="5789860" y="5549802"/>
            <a:ext cx="6411664" cy="844395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9525 w 5919019"/>
              <a:gd name="connsiteY0" fmla="*/ 485775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9525 w 5919019"/>
              <a:gd name="connsiteY4" fmla="*/ 4857750 h 6858000"/>
              <a:gd name="connsiteX0" fmla="*/ 9525 w 5919019"/>
              <a:gd name="connsiteY0" fmla="*/ 0 h 2000250"/>
              <a:gd name="connsiteX1" fmla="*/ 5329698 w 5919019"/>
              <a:gd name="connsiteY1" fmla="*/ 19050 h 2000250"/>
              <a:gd name="connsiteX2" fmla="*/ 5919019 w 5919019"/>
              <a:gd name="connsiteY2" fmla="*/ 2000250 h 2000250"/>
              <a:gd name="connsiteX3" fmla="*/ 0 w 5919019"/>
              <a:gd name="connsiteY3" fmla="*/ 2000250 h 2000250"/>
              <a:gd name="connsiteX4" fmla="*/ 9525 w 5919019"/>
              <a:gd name="connsiteY4" fmla="*/ 0 h 2000250"/>
              <a:gd name="connsiteX0" fmla="*/ 9525 w 5718994"/>
              <a:gd name="connsiteY0" fmla="*/ 0 h 2000250"/>
              <a:gd name="connsiteX1" fmla="*/ 5329698 w 5718994"/>
              <a:gd name="connsiteY1" fmla="*/ 19050 h 2000250"/>
              <a:gd name="connsiteX2" fmla="*/ 5718994 w 5718994"/>
              <a:gd name="connsiteY2" fmla="*/ 1352550 h 2000250"/>
              <a:gd name="connsiteX3" fmla="*/ 0 w 5718994"/>
              <a:gd name="connsiteY3" fmla="*/ 2000250 h 2000250"/>
              <a:gd name="connsiteX4" fmla="*/ 9525 w 5718994"/>
              <a:gd name="connsiteY4" fmla="*/ 0 h 20002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049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2397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0173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10648 w 5718994"/>
              <a:gd name="connsiteY1" fmla="*/ 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6500044"/>
              <a:gd name="connsiteY0" fmla="*/ 0 h 1343025"/>
              <a:gd name="connsiteX1" fmla="*/ 5310648 w 6500044"/>
              <a:gd name="connsiteY1" fmla="*/ 0 h 1343025"/>
              <a:gd name="connsiteX2" fmla="*/ 6500044 w 6500044"/>
              <a:gd name="connsiteY2" fmla="*/ 1019175 h 1343025"/>
              <a:gd name="connsiteX3" fmla="*/ 0 w 6500044"/>
              <a:gd name="connsiteY3" fmla="*/ 1343025 h 1343025"/>
              <a:gd name="connsiteX4" fmla="*/ 9525 w 6500044"/>
              <a:gd name="connsiteY4" fmla="*/ 0 h 1343025"/>
              <a:gd name="connsiteX0" fmla="*/ 9525 w 6500044"/>
              <a:gd name="connsiteY0" fmla="*/ 0 h 1343025"/>
              <a:gd name="connsiteX1" fmla="*/ 6282198 w 6500044"/>
              <a:gd name="connsiteY1" fmla="*/ 333375 h 1343025"/>
              <a:gd name="connsiteX2" fmla="*/ 6500044 w 6500044"/>
              <a:gd name="connsiteY2" fmla="*/ 1019175 h 1343025"/>
              <a:gd name="connsiteX3" fmla="*/ 0 w 6500044"/>
              <a:gd name="connsiteY3" fmla="*/ 1343025 h 1343025"/>
              <a:gd name="connsiteX4" fmla="*/ 9525 w 6500044"/>
              <a:gd name="connsiteY4" fmla="*/ 0 h 1343025"/>
              <a:gd name="connsiteX0" fmla="*/ 28575 w 6519094"/>
              <a:gd name="connsiteY0" fmla="*/ 0 h 1019175"/>
              <a:gd name="connsiteX1" fmla="*/ 6301248 w 6519094"/>
              <a:gd name="connsiteY1" fmla="*/ 333375 h 1019175"/>
              <a:gd name="connsiteX2" fmla="*/ 6519094 w 6519094"/>
              <a:gd name="connsiteY2" fmla="*/ 1019175 h 1019175"/>
              <a:gd name="connsiteX3" fmla="*/ 0 w 6519094"/>
              <a:gd name="connsiteY3" fmla="*/ 981075 h 1019175"/>
              <a:gd name="connsiteX4" fmla="*/ 28575 w 6519094"/>
              <a:gd name="connsiteY4" fmla="*/ 0 h 1019175"/>
              <a:gd name="connsiteX0" fmla="*/ 28575 w 6519094"/>
              <a:gd name="connsiteY0" fmla="*/ 0 h 1019175"/>
              <a:gd name="connsiteX1" fmla="*/ 6301248 w 6519094"/>
              <a:gd name="connsiteY1" fmla="*/ 333375 h 1019175"/>
              <a:gd name="connsiteX2" fmla="*/ 6519094 w 6519094"/>
              <a:gd name="connsiteY2" fmla="*/ 1019175 h 1019175"/>
              <a:gd name="connsiteX3" fmla="*/ 0 w 6519094"/>
              <a:gd name="connsiteY3" fmla="*/ 1000125 h 1019175"/>
              <a:gd name="connsiteX4" fmla="*/ 28575 w 6519094"/>
              <a:gd name="connsiteY4" fmla="*/ 0 h 1019175"/>
              <a:gd name="connsiteX0" fmla="*/ 28575 w 6519094"/>
              <a:gd name="connsiteY0" fmla="*/ 0 h 1038225"/>
              <a:gd name="connsiteX1" fmla="*/ 6301248 w 6519094"/>
              <a:gd name="connsiteY1" fmla="*/ 333375 h 1038225"/>
              <a:gd name="connsiteX2" fmla="*/ 6519094 w 6519094"/>
              <a:gd name="connsiteY2" fmla="*/ 1019175 h 1038225"/>
              <a:gd name="connsiteX3" fmla="*/ 0 w 6519094"/>
              <a:gd name="connsiteY3" fmla="*/ 1038225 h 1038225"/>
              <a:gd name="connsiteX4" fmla="*/ 28575 w 6519094"/>
              <a:gd name="connsiteY4" fmla="*/ 0 h 1038225"/>
              <a:gd name="connsiteX0" fmla="*/ 28575 w 6519094"/>
              <a:gd name="connsiteY0" fmla="*/ 0 h 1028700"/>
              <a:gd name="connsiteX1" fmla="*/ 6301248 w 6519094"/>
              <a:gd name="connsiteY1" fmla="*/ 333375 h 1028700"/>
              <a:gd name="connsiteX2" fmla="*/ 6519094 w 6519094"/>
              <a:gd name="connsiteY2" fmla="*/ 1019175 h 1028700"/>
              <a:gd name="connsiteX3" fmla="*/ 0 w 6519094"/>
              <a:gd name="connsiteY3" fmla="*/ 1028700 h 1028700"/>
              <a:gd name="connsiteX4" fmla="*/ 28575 w 6519094"/>
              <a:gd name="connsiteY4" fmla="*/ 0 h 1028700"/>
              <a:gd name="connsiteX0" fmla="*/ 0 w 6490519"/>
              <a:gd name="connsiteY0" fmla="*/ 0 h 1019175"/>
              <a:gd name="connsiteX1" fmla="*/ 6272673 w 6490519"/>
              <a:gd name="connsiteY1" fmla="*/ 333375 h 1019175"/>
              <a:gd name="connsiteX2" fmla="*/ 6490519 w 6490519"/>
              <a:gd name="connsiteY2" fmla="*/ 1019175 h 1019175"/>
              <a:gd name="connsiteX3" fmla="*/ 9525 w 6490519"/>
              <a:gd name="connsiteY3" fmla="*/ 1000125 h 1019175"/>
              <a:gd name="connsiteX4" fmla="*/ 0 w 6490519"/>
              <a:gd name="connsiteY4" fmla="*/ 0 h 1019175"/>
              <a:gd name="connsiteX0" fmla="*/ 0 w 6490519"/>
              <a:gd name="connsiteY0" fmla="*/ 0 h 1019175"/>
              <a:gd name="connsiteX1" fmla="*/ 6272673 w 6490519"/>
              <a:gd name="connsiteY1" fmla="*/ 333375 h 1019175"/>
              <a:gd name="connsiteX2" fmla="*/ 6490519 w 6490519"/>
              <a:gd name="connsiteY2" fmla="*/ 1019175 h 1019175"/>
              <a:gd name="connsiteX3" fmla="*/ 9525 w 6490519"/>
              <a:gd name="connsiteY3" fmla="*/ 1019175 h 1019175"/>
              <a:gd name="connsiteX4" fmla="*/ 0 w 6490519"/>
              <a:gd name="connsiteY4" fmla="*/ 0 h 1019175"/>
              <a:gd name="connsiteX0" fmla="*/ 0 w 6480994"/>
              <a:gd name="connsiteY0" fmla="*/ 0 h 781050"/>
              <a:gd name="connsiteX1" fmla="*/ 6263148 w 6480994"/>
              <a:gd name="connsiteY1" fmla="*/ 95250 h 781050"/>
              <a:gd name="connsiteX2" fmla="*/ 6480994 w 6480994"/>
              <a:gd name="connsiteY2" fmla="*/ 781050 h 781050"/>
              <a:gd name="connsiteX3" fmla="*/ 0 w 6480994"/>
              <a:gd name="connsiteY3" fmla="*/ 781050 h 781050"/>
              <a:gd name="connsiteX4" fmla="*/ 0 w 6480994"/>
              <a:gd name="connsiteY4" fmla="*/ 0 h 781050"/>
              <a:gd name="connsiteX0" fmla="*/ 0 w 6480994"/>
              <a:gd name="connsiteY0" fmla="*/ 0 h 742950"/>
              <a:gd name="connsiteX1" fmla="*/ 6263148 w 6480994"/>
              <a:gd name="connsiteY1" fmla="*/ 57150 h 742950"/>
              <a:gd name="connsiteX2" fmla="*/ 6480994 w 6480994"/>
              <a:gd name="connsiteY2" fmla="*/ 742950 h 742950"/>
              <a:gd name="connsiteX3" fmla="*/ 0 w 6480994"/>
              <a:gd name="connsiteY3" fmla="*/ 742950 h 742950"/>
              <a:gd name="connsiteX4" fmla="*/ 0 w 6480994"/>
              <a:gd name="connsiteY4" fmla="*/ 0 h 742950"/>
              <a:gd name="connsiteX0" fmla="*/ 0 w 6480994"/>
              <a:gd name="connsiteY0" fmla="*/ 0 h 723900"/>
              <a:gd name="connsiteX1" fmla="*/ 6263148 w 6480994"/>
              <a:gd name="connsiteY1" fmla="*/ 38100 h 723900"/>
              <a:gd name="connsiteX2" fmla="*/ 6480994 w 6480994"/>
              <a:gd name="connsiteY2" fmla="*/ 723900 h 723900"/>
              <a:gd name="connsiteX3" fmla="*/ 0 w 6480994"/>
              <a:gd name="connsiteY3" fmla="*/ 723900 h 723900"/>
              <a:gd name="connsiteX4" fmla="*/ 0 w 6480994"/>
              <a:gd name="connsiteY4" fmla="*/ 0 h 723900"/>
              <a:gd name="connsiteX0" fmla="*/ 0 w 6480994"/>
              <a:gd name="connsiteY0" fmla="*/ 0 h 704850"/>
              <a:gd name="connsiteX1" fmla="*/ 6263148 w 6480994"/>
              <a:gd name="connsiteY1" fmla="*/ 19050 h 704850"/>
              <a:gd name="connsiteX2" fmla="*/ 6480994 w 6480994"/>
              <a:gd name="connsiteY2" fmla="*/ 704850 h 704850"/>
              <a:gd name="connsiteX3" fmla="*/ 0 w 6480994"/>
              <a:gd name="connsiteY3" fmla="*/ 704850 h 704850"/>
              <a:gd name="connsiteX4" fmla="*/ 0 w 6480994"/>
              <a:gd name="connsiteY4" fmla="*/ 0 h 704850"/>
              <a:gd name="connsiteX0" fmla="*/ 0 w 6480994"/>
              <a:gd name="connsiteY0" fmla="*/ 0 h 685800"/>
              <a:gd name="connsiteX1" fmla="*/ 6263148 w 6480994"/>
              <a:gd name="connsiteY1" fmla="*/ 0 h 685800"/>
              <a:gd name="connsiteX2" fmla="*/ 6480994 w 6480994"/>
              <a:gd name="connsiteY2" fmla="*/ 685800 h 685800"/>
              <a:gd name="connsiteX3" fmla="*/ 0 w 6480994"/>
              <a:gd name="connsiteY3" fmla="*/ 685800 h 685800"/>
              <a:gd name="connsiteX4" fmla="*/ 0 w 6480994"/>
              <a:gd name="connsiteY4" fmla="*/ 0 h 685800"/>
              <a:gd name="connsiteX0" fmla="*/ 0 w 6500044"/>
              <a:gd name="connsiteY0" fmla="*/ 0 h 685800"/>
              <a:gd name="connsiteX1" fmla="*/ 6263148 w 6500044"/>
              <a:gd name="connsiteY1" fmla="*/ 0 h 685800"/>
              <a:gd name="connsiteX2" fmla="*/ 6500044 w 6500044"/>
              <a:gd name="connsiteY2" fmla="*/ 685800 h 685800"/>
              <a:gd name="connsiteX3" fmla="*/ 0 w 6500044"/>
              <a:gd name="connsiteY3" fmla="*/ 685800 h 685800"/>
              <a:gd name="connsiteX4" fmla="*/ 0 w 6500044"/>
              <a:gd name="connsiteY4" fmla="*/ 0 h 685800"/>
              <a:gd name="connsiteX0" fmla="*/ 0 w 6519094"/>
              <a:gd name="connsiteY0" fmla="*/ 0 h 685800"/>
              <a:gd name="connsiteX1" fmla="*/ 6263148 w 6519094"/>
              <a:gd name="connsiteY1" fmla="*/ 0 h 685800"/>
              <a:gd name="connsiteX2" fmla="*/ 6519094 w 6519094"/>
              <a:gd name="connsiteY2" fmla="*/ 685800 h 685800"/>
              <a:gd name="connsiteX3" fmla="*/ 0 w 6519094"/>
              <a:gd name="connsiteY3" fmla="*/ 685800 h 685800"/>
              <a:gd name="connsiteX4" fmla="*/ 0 w 651909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9094" h="685800">
                <a:moveTo>
                  <a:pt x="0" y="0"/>
                </a:moveTo>
                <a:lnTo>
                  <a:pt x="6263148" y="0"/>
                </a:lnTo>
                <a:lnTo>
                  <a:pt x="6519094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>
            <a:off x="3812004" y="-9525"/>
            <a:ext cx="2422729" cy="6877357"/>
          </a:xfrm>
          <a:custGeom>
            <a:avLst/>
            <a:gdLst>
              <a:gd name="connsiteX0" fmla="*/ 0 w 442451"/>
              <a:gd name="connsiteY0" fmla="*/ 0 h 6854825"/>
              <a:gd name="connsiteX1" fmla="*/ 442451 w 442451"/>
              <a:gd name="connsiteY1" fmla="*/ 0 h 6854825"/>
              <a:gd name="connsiteX2" fmla="*/ 442451 w 442451"/>
              <a:gd name="connsiteY2" fmla="*/ 6854825 h 6854825"/>
              <a:gd name="connsiteX3" fmla="*/ 0 w 442451"/>
              <a:gd name="connsiteY3" fmla="*/ 6854825 h 6854825"/>
              <a:gd name="connsiteX4" fmla="*/ 0 w 442451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0 w 2546554"/>
              <a:gd name="connsiteY3" fmla="*/ 6854825 h 6854825"/>
              <a:gd name="connsiteX4" fmla="*/ 0 w 2546554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2025445 w 2546554"/>
              <a:gd name="connsiteY3" fmla="*/ 6844993 h 6854825"/>
              <a:gd name="connsiteX4" fmla="*/ 0 w 2546554"/>
              <a:gd name="connsiteY4" fmla="*/ 0 h 6854825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48284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76859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54825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086384 w 2546554"/>
              <a:gd name="connsiteY3" fmla="*/ 6867832 h 6867832"/>
              <a:gd name="connsiteX4" fmla="*/ 0 w 2546554"/>
              <a:gd name="connsiteY4" fmla="*/ 0 h 6867832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1962559 w 2422729"/>
              <a:gd name="connsiteY3" fmla="*/ 6877357 h 6877357"/>
              <a:gd name="connsiteX4" fmla="*/ 0 w 2422729"/>
              <a:gd name="connsiteY4" fmla="*/ 0 h 6877357"/>
              <a:gd name="connsiteX0" fmla="*/ 0 w 2422729"/>
              <a:gd name="connsiteY0" fmla="*/ 0 h 6896407"/>
              <a:gd name="connsiteX1" fmla="*/ 318626 w 2422729"/>
              <a:gd name="connsiteY1" fmla="*/ 9525 h 6896407"/>
              <a:gd name="connsiteX2" fmla="*/ 2422729 w 2422729"/>
              <a:gd name="connsiteY2" fmla="*/ 6873875 h 6896407"/>
              <a:gd name="connsiteX3" fmla="*/ 2086384 w 2422729"/>
              <a:gd name="connsiteY3" fmla="*/ 6896407 h 6896407"/>
              <a:gd name="connsiteX4" fmla="*/ 0 w 2422729"/>
              <a:gd name="connsiteY4" fmla="*/ 0 h 6896407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2086384 w 2422729"/>
              <a:gd name="connsiteY3" fmla="*/ 6877357 h 6877357"/>
              <a:gd name="connsiteX4" fmla="*/ 0 w 2422729"/>
              <a:gd name="connsiteY4" fmla="*/ 0 h 68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29" h="6877357">
                <a:moveTo>
                  <a:pt x="0" y="0"/>
                </a:moveTo>
                <a:lnTo>
                  <a:pt x="318626" y="9525"/>
                </a:lnTo>
                <a:lnTo>
                  <a:pt x="2422729" y="6873875"/>
                </a:lnTo>
                <a:lnTo>
                  <a:pt x="2086384" y="6877357"/>
                </a:lnTo>
                <a:lnTo>
                  <a:pt x="0" y="0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Grup 2"/>
          <p:cNvGrpSpPr/>
          <p:nvPr/>
        </p:nvGrpSpPr>
        <p:grpSpPr>
          <a:xfrm>
            <a:off x="10636502" y="5676774"/>
            <a:ext cx="1565330" cy="602840"/>
            <a:chOff x="10636502" y="5676774"/>
            <a:chExt cx="1565330" cy="602840"/>
          </a:xfrm>
        </p:grpSpPr>
        <p:sp>
          <p:nvSpPr>
            <p:cNvPr id="1024" name="Rectangle 13"/>
            <p:cNvSpPr>
              <a:spLocks noChangeArrowheads="1"/>
            </p:cNvSpPr>
            <p:nvPr/>
          </p:nvSpPr>
          <p:spPr bwMode="auto">
            <a:xfrm>
              <a:off x="12011025" y="5676774"/>
              <a:ext cx="190807" cy="602840"/>
            </a:xfrm>
            <a:prstGeom prst="rect">
              <a:avLst/>
            </a:prstGeom>
            <a:solidFill>
              <a:srgbClr val="E61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Metin kutusu 35"/>
            <p:cNvSpPr txBox="1"/>
            <p:nvPr/>
          </p:nvSpPr>
          <p:spPr>
            <a:xfrm>
              <a:off x="10636502" y="5745534"/>
              <a:ext cx="1354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2400" b="1" dirty="0">
                  <a:solidFill>
                    <a:srgbClr val="231F20"/>
                  </a:solidFill>
                </a:rPr>
                <a:t>EBEVEYN</a:t>
              </a:r>
            </a:p>
          </p:txBody>
        </p:sp>
      </p:grpSp>
      <p:pic>
        <p:nvPicPr>
          <p:cNvPr id="1026" name="Resim 10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37" y="5455186"/>
            <a:ext cx="4500000" cy="1035000"/>
          </a:xfrm>
          <a:prstGeom prst="rect">
            <a:avLst/>
          </a:prstGeom>
        </p:spPr>
      </p:pic>
      <p:grpSp>
        <p:nvGrpSpPr>
          <p:cNvPr id="54" name="Grup 53"/>
          <p:cNvGrpSpPr/>
          <p:nvPr/>
        </p:nvGrpSpPr>
        <p:grpSpPr>
          <a:xfrm>
            <a:off x="7292466" y="2794801"/>
            <a:ext cx="942795" cy="950137"/>
            <a:chOff x="474663" y="3333750"/>
            <a:chExt cx="1019175" cy="1027112"/>
          </a:xfrm>
        </p:grpSpPr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474663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" name="Oval 11"/>
            <p:cNvSpPr>
              <a:spLocks noChangeArrowheads="1"/>
            </p:cNvSpPr>
            <p:nvPr/>
          </p:nvSpPr>
          <p:spPr bwMode="auto">
            <a:xfrm>
              <a:off x="534988" y="3407804"/>
              <a:ext cx="898525" cy="906462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757238" y="3697288"/>
              <a:ext cx="96838" cy="209550"/>
            </a:xfrm>
            <a:custGeom>
              <a:avLst/>
              <a:gdLst>
                <a:gd name="T0" fmla="*/ 26 w 26"/>
                <a:gd name="T1" fmla="*/ 18 h 55"/>
                <a:gd name="T2" fmla="*/ 17 w 26"/>
                <a:gd name="T3" fmla="*/ 18 h 55"/>
                <a:gd name="T4" fmla="*/ 17 w 26"/>
                <a:gd name="T5" fmla="*/ 12 h 55"/>
                <a:gd name="T6" fmla="*/ 19 w 26"/>
                <a:gd name="T7" fmla="*/ 10 h 55"/>
                <a:gd name="T8" fmla="*/ 25 w 26"/>
                <a:gd name="T9" fmla="*/ 10 h 55"/>
                <a:gd name="T10" fmla="*/ 25 w 26"/>
                <a:gd name="T11" fmla="*/ 0 h 55"/>
                <a:gd name="T12" fmla="*/ 17 w 26"/>
                <a:gd name="T13" fmla="*/ 0 h 55"/>
                <a:gd name="T14" fmla="*/ 5 w 26"/>
                <a:gd name="T15" fmla="*/ 12 h 55"/>
                <a:gd name="T16" fmla="*/ 5 w 26"/>
                <a:gd name="T17" fmla="*/ 18 h 55"/>
                <a:gd name="T18" fmla="*/ 0 w 26"/>
                <a:gd name="T19" fmla="*/ 18 h 55"/>
                <a:gd name="T20" fmla="*/ 0 w 26"/>
                <a:gd name="T21" fmla="*/ 28 h 55"/>
                <a:gd name="T22" fmla="*/ 5 w 26"/>
                <a:gd name="T23" fmla="*/ 28 h 55"/>
                <a:gd name="T24" fmla="*/ 5 w 26"/>
                <a:gd name="T25" fmla="*/ 55 h 55"/>
                <a:gd name="T26" fmla="*/ 17 w 26"/>
                <a:gd name="T27" fmla="*/ 55 h 55"/>
                <a:gd name="T28" fmla="*/ 17 w 26"/>
                <a:gd name="T29" fmla="*/ 28 h 55"/>
                <a:gd name="T30" fmla="*/ 25 w 26"/>
                <a:gd name="T31" fmla="*/ 28 h 55"/>
                <a:gd name="T32" fmla="*/ 26 w 26"/>
                <a:gd name="T33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55">
                  <a:moveTo>
                    <a:pt x="26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20" y="10"/>
                    <a:pt x="25" y="10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5" y="7"/>
                    <a:pt x="5" y="1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40"/>
                    <a:pt x="5" y="55"/>
                    <a:pt x="5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40"/>
                    <a:pt x="17" y="28"/>
                  </a:cubicBezTo>
                  <a:cubicBezTo>
                    <a:pt x="25" y="28"/>
                    <a:pt x="25" y="28"/>
                    <a:pt x="25" y="28"/>
                  </a:cubicBezTo>
                  <a:lnTo>
                    <a:pt x="2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911225" y="3906838"/>
              <a:ext cx="198438" cy="161925"/>
            </a:xfrm>
            <a:custGeom>
              <a:avLst/>
              <a:gdLst>
                <a:gd name="T0" fmla="*/ 53 w 53"/>
                <a:gd name="T1" fmla="*/ 6 h 43"/>
                <a:gd name="T2" fmla="*/ 47 w 53"/>
                <a:gd name="T3" fmla="*/ 7 h 43"/>
                <a:gd name="T4" fmla="*/ 51 w 53"/>
                <a:gd name="T5" fmla="*/ 1 h 43"/>
                <a:gd name="T6" fmla="*/ 44 w 53"/>
                <a:gd name="T7" fmla="*/ 4 h 43"/>
                <a:gd name="T8" fmla="*/ 37 w 53"/>
                <a:gd name="T9" fmla="*/ 0 h 43"/>
                <a:gd name="T10" fmla="*/ 26 w 53"/>
                <a:gd name="T11" fmla="*/ 11 h 43"/>
                <a:gd name="T12" fmla="*/ 26 w 53"/>
                <a:gd name="T13" fmla="*/ 14 h 43"/>
                <a:gd name="T14" fmla="*/ 4 w 53"/>
                <a:gd name="T15" fmla="*/ 2 h 43"/>
                <a:gd name="T16" fmla="*/ 2 w 53"/>
                <a:gd name="T17" fmla="*/ 8 h 43"/>
                <a:gd name="T18" fmla="*/ 7 w 53"/>
                <a:gd name="T19" fmla="*/ 17 h 43"/>
                <a:gd name="T20" fmla="*/ 2 w 53"/>
                <a:gd name="T21" fmla="*/ 16 h 43"/>
                <a:gd name="T22" fmla="*/ 2 w 53"/>
                <a:gd name="T23" fmla="*/ 16 h 43"/>
                <a:gd name="T24" fmla="*/ 11 w 53"/>
                <a:gd name="T25" fmla="*/ 26 h 43"/>
                <a:gd name="T26" fmla="*/ 8 w 53"/>
                <a:gd name="T27" fmla="*/ 27 h 43"/>
                <a:gd name="T28" fmla="*/ 6 w 53"/>
                <a:gd name="T29" fmla="*/ 27 h 43"/>
                <a:gd name="T30" fmla="*/ 16 w 53"/>
                <a:gd name="T31" fmla="*/ 34 h 43"/>
                <a:gd name="T32" fmla="*/ 3 w 53"/>
                <a:gd name="T33" fmla="*/ 39 h 43"/>
                <a:gd name="T34" fmla="*/ 0 w 53"/>
                <a:gd name="T35" fmla="*/ 39 h 43"/>
                <a:gd name="T36" fmla="*/ 17 w 53"/>
                <a:gd name="T37" fmla="*/ 43 h 43"/>
                <a:gd name="T38" fmla="*/ 47 w 53"/>
                <a:gd name="T39" fmla="*/ 13 h 43"/>
                <a:gd name="T40" fmla="*/ 47 w 53"/>
                <a:gd name="T41" fmla="*/ 11 h 43"/>
                <a:gd name="T42" fmla="*/ 53 w 53"/>
                <a:gd name="T4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43">
                  <a:moveTo>
                    <a:pt x="53" y="6"/>
                  </a:move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4" y="4"/>
                  </a:cubicBezTo>
                  <a:cubicBezTo>
                    <a:pt x="42" y="2"/>
                    <a:pt x="40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2"/>
                    <a:pt x="4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6" y="25"/>
                    <a:pt x="11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5" y="42"/>
                    <a:pt x="10" y="43"/>
                    <a:pt x="17" y="43"/>
                  </a:cubicBezTo>
                  <a:cubicBezTo>
                    <a:pt x="37" y="43"/>
                    <a:pt x="47" y="27"/>
                    <a:pt x="47" y="13"/>
                  </a:cubicBezTo>
                  <a:cubicBezTo>
                    <a:pt x="47" y="12"/>
                    <a:pt x="47" y="12"/>
                    <a:pt x="47" y="11"/>
                  </a:cubicBezTo>
                  <a:cubicBezTo>
                    <a:pt x="50" y="10"/>
                    <a:pt x="51" y="8"/>
                    <a:pt x="5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" name="Freeform 15"/>
            <p:cNvSpPr>
              <a:spLocks noEditPoints="1"/>
            </p:cNvSpPr>
            <p:nvPr/>
          </p:nvSpPr>
          <p:spPr bwMode="auto">
            <a:xfrm>
              <a:off x="1008063" y="3667125"/>
              <a:ext cx="95250" cy="95250"/>
            </a:xfrm>
            <a:custGeom>
              <a:avLst/>
              <a:gdLst>
                <a:gd name="T0" fmla="*/ 13 w 25"/>
                <a:gd name="T1" fmla="*/ 0 h 25"/>
                <a:gd name="T2" fmla="*/ 0 w 25"/>
                <a:gd name="T3" fmla="*/ 13 h 25"/>
                <a:gd name="T4" fmla="*/ 13 w 25"/>
                <a:gd name="T5" fmla="*/ 25 h 25"/>
                <a:gd name="T6" fmla="*/ 25 w 25"/>
                <a:gd name="T7" fmla="*/ 13 h 25"/>
                <a:gd name="T8" fmla="*/ 13 w 25"/>
                <a:gd name="T9" fmla="*/ 0 h 25"/>
                <a:gd name="T10" fmla="*/ 13 w 25"/>
                <a:gd name="T11" fmla="*/ 21 h 25"/>
                <a:gd name="T12" fmla="*/ 5 w 25"/>
                <a:gd name="T13" fmla="*/ 13 h 25"/>
                <a:gd name="T14" fmla="*/ 13 w 25"/>
                <a:gd name="T15" fmla="*/ 5 h 25"/>
                <a:gd name="T16" fmla="*/ 21 w 25"/>
                <a:gd name="T17" fmla="*/ 13 h 25"/>
                <a:gd name="T18" fmla="*/ 13 w 25"/>
                <a:gd name="T1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20" y="25"/>
                    <a:pt x="25" y="19"/>
                    <a:pt x="25" y="13"/>
                  </a:cubicBezTo>
                  <a:cubicBezTo>
                    <a:pt x="25" y="6"/>
                    <a:pt x="19" y="0"/>
                    <a:pt x="13" y="0"/>
                  </a:cubicBezTo>
                  <a:close/>
                  <a:moveTo>
                    <a:pt x="13" y="21"/>
                  </a:moveTo>
                  <a:cubicBezTo>
                    <a:pt x="8" y="21"/>
                    <a:pt x="5" y="17"/>
                    <a:pt x="5" y="13"/>
                  </a:cubicBezTo>
                  <a:cubicBezTo>
                    <a:pt x="5" y="8"/>
                    <a:pt x="8" y="5"/>
                    <a:pt x="13" y="5"/>
                  </a:cubicBezTo>
                  <a:cubicBezTo>
                    <a:pt x="17" y="5"/>
                    <a:pt x="21" y="8"/>
                    <a:pt x="21" y="13"/>
                  </a:cubicBezTo>
                  <a:cubicBezTo>
                    <a:pt x="21" y="17"/>
                    <a:pt x="17" y="21"/>
                    <a:pt x="1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auto">
            <a:xfrm>
              <a:off x="1095375" y="3656013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Freeform 17"/>
            <p:cNvSpPr>
              <a:spLocks noEditPoints="1"/>
            </p:cNvSpPr>
            <p:nvPr/>
          </p:nvSpPr>
          <p:spPr bwMode="auto">
            <a:xfrm>
              <a:off x="966788" y="3625850"/>
              <a:ext cx="180975" cy="182562"/>
            </a:xfrm>
            <a:custGeom>
              <a:avLst/>
              <a:gdLst>
                <a:gd name="T0" fmla="*/ 44 w 48"/>
                <a:gd name="T1" fmla="*/ 4 h 48"/>
                <a:gd name="T2" fmla="*/ 34 w 48"/>
                <a:gd name="T3" fmla="*/ 0 h 48"/>
                <a:gd name="T4" fmla="*/ 14 w 48"/>
                <a:gd name="T5" fmla="*/ 0 h 48"/>
                <a:gd name="T6" fmla="*/ 0 w 48"/>
                <a:gd name="T7" fmla="*/ 14 h 48"/>
                <a:gd name="T8" fmla="*/ 0 w 48"/>
                <a:gd name="T9" fmla="*/ 34 h 48"/>
                <a:gd name="T10" fmla="*/ 4 w 48"/>
                <a:gd name="T11" fmla="*/ 44 h 48"/>
                <a:gd name="T12" fmla="*/ 14 w 48"/>
                <a:gd name="T13" fmla="*/ 48 h 48"/>
                <a:gd name="T14" fmla="*/ 33 w 48"/>
                <a:gd name="T15" fmla="*/ 48 h 48"/>
                <a:gd name="T16" fmla="*/ 44 w 48"/>
                <a:gd name="T17" fmla="*/ 44 h 48"/>
                <a:gd name="T18" fmla="*/ 48 w 48"/>
                <a:gd name="T19" fmla="*/ 34 h 48"/>
                <a:gd name="T20" fmla="*/ 48 w 48"/>
                <a:gd name="T21" fmla="*/ 14 h 48"/>
                <a:gd name="T22" fmla="*/ 44 w 48"/>
                <a:gd name="T23" fmla="*/ 4 h 48"/>
                <a:gd name="T24" fmla="*/ 43 w 48"/>
                <a:gd name="T25" fmla="*/ 34 h 48"/>
                <a:gd name="T26" fmla="*/ 41 w 48"/>
                <a:gd name="T27" fmla="*/ 41 h 48"/>
                <a:gd name="T28" fmla="*/ 33 w 48"/>
                <a:gd name="T29" fmla="*/ 43 h 48"/>
                <a:gd name="T30" fmla="*/ 14 w 48"/>
                <a:gd name="T31" fmla="*/ 43 h 48"/>
                <a:gd name="T32" fmla="*/ 7 w 48"/>
                <a:gd name="T33" fmla="*/ 41 h 48"/>
                <a:gd name="T34" fmla="*/ 4 w 48"/>
                <a:gd name="T35" fmla="*/ 34 h 48"/>
                <a:gd name="T36" fmla="*/ 4 w 48"/>
                <a:gd name="T37" fmla="*/ 14 h 48"/>
                <a:gd name="T38" fmla="*/ 7 w 48"/>
                <a:gd name="T39" fmla="*/ 7 h 48"/>
                <a:gd name="T40" fmla="*/ 14 w 48"/>
                <a:gd name="T41" fmla="*/ 4 h 48"/>
                <a:gd name="T42" fmla="*/ 34 w 48"/>
                <a:gd name="T43" fmla="*/ 4 h 48"/>
                <a:gd name="T44" fmla="*/ 41 w 48"/>
                <a:gd name="T45" fmla="*/ 7 h 48"/>
                <a:gd name="T46" fmla="*/ 43 w 48"/>
                <a:gd name="T47" fmla="*/ 14 h 48"/>
                <a:gd name="T48" fmla="*/ 43 w 48"/>
                <a:gd name="T49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8">
                  <a:moveTo>
                    <a:pt x="44" y="4"/>
                  </a:moveTo>
                  <a:cubicBezTo>
                    <a:pt x="41" y="1"/>
                    <a:pt x="38" y="0"/>
                    <a:pt x="3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0"/>
                    <a:pt x="0" y="5"/>
                    <a:pt x="0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1" y="41"/>
                    <a:pt x="4" y="44"/>
                  </a:cubicBezTo>
                  <a:cubicBezTo>
                    <a:pt x="6" y="46"/>
                    <a:pt x="10" y="48"/>
                    <a:pt x="14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48"/>
                    <a:pt x="41" y="46"/>
                    <a:pt x="44" y="44"/>
                  </a:cubicBezTo>
                  <a:cubicBezTo>
                    <a:pt x="46" y="41"/>
                    <a:pt x="48" y="38"/>
                    <a:pt x="48" y="3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6" y="6"/>
                    <a:pt x="44" y="4"/>
                  </a:cubicBezTo>
                  <a:close/>
                  <a:moveTo>
                    <a:pt x="43" y="34"/>
                  </a:moveTo>
                  <a:cubicBezTo>
                    <a:pt x="43" y="37"/>
                    <a:pt x="42" y="39"/>
                    <a:pt x="41" y="41"/>
                  </a:cubicBezTo>
                  <a:cubicBezTo>
                    <a:pt x="39" y="42"/>
                    <a:pt x="36" y="43"/>
                    <a:pt x="3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3"/>
                    <a:pt x="9" y="42"/>
                    <a:pt x="7" y="41"/>
                  </a:cubicBezTo>
                  <a:cubicBezTo>
                    <a:pt x="5" y="39"/>
                    <a:pt x="4" y="37"/>
                    <a:pt x="4" y="3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9" y="5"/>
                    <a:pt x="11" y="4"/>
                    <a:pt x="1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7" y="4"/>
                    <a:pt x="39" y="5"/>
                    <a:pt x="41" y="7"/>
                  </a:cubicBezTo>
                  <a:cubicBezTo>
                    <a:pt x="42" y="9"/>
                    <a:pt x="43" y="11"/>
                    <a:pt x="43" y="14"/>
                  </a:cubicBezTo>
                  <a:cubicBezTo>
                    <a:pt x="43" y="34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62" name="Grup 61"/>
          <p:cNvGrpSpPr/>
          <p:nvPr/>
        </p:nvGrpSpPr>
        <p:grpSpPr>
          <a:xfrm>
            <a:off x="9359124" y="2794801"/>
            <a:ext cx="941327" cy="950137"/>
            <a:chOff x="2859088" y="3333750"/>
            <a:chExt cx="1017588" cy="1027112"/>
          </a:xfrm>
        </p:grpSpPr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2859088" y="3333750"/>
              <a:ext cx="1017588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FAB52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2925763" y="3407804"/>
              <a:ext cx="895350" cy="906462"/>
            </a:xfrm>
            <a:prstGeom prst="ellipse">
              <a:avLst/>
            </a:prstGeom>
            <a:solidFill>
              <a:srgbClr val="FAB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" name="Freeform 18"/>
            <p:cNvSpPr>
              <a:spLocks noEditPoints="1"/>
            </p:cNvSpPr>
            <p:nvPr/>
          </p:nvSpPr>
          <p:spPr bwMode="auto">
            <a:xfrm>
              <a:off x="3136900" y="3660775"/>
              <a:ext cx="473075" cy="377825"/>
            </a:xfrm>
            <a:custGeom>
              <a:avLst/>
              <a:gdLst>
                <a:gd name="T0" fmla="*/ 52 w 126"/>
                <a:gd name="T1" fmla="*/ 8 h 100"/>
                <a:gd name="T2" fmla="*/ 41 w 126"/>
                <a:gd name="T3" fmla="*/ 22 h 100"/>
                <a:gd name="T4" fmla="*/ 4 w 126"/>
                <a:gd name="T5" fmla="*/ 56 h 100"/>
                <a:gd name="T6" fmla="*/ 48 w 126"/>
                <a:gd name="T7" fmla="*/ 66 h 100"/>
                <a:gd name="T8" fmla="*/ 104 w 126"/>
                <a:gd name="T9" fmla="*/ 83 h 100"/>
                <a:gd name="T10" fmla="*/ 93 w 126"/>
                <a:gd name="T11" fmla="*/ 4 h 100"/>
                <a:gd name="T12" fmla="*/ 60 w 126"/>
                <a:gd name="T13" fmla="*/ 18 h 100"/>
                <a:gd name="T14" fmla="*/ 54 w 126"/>
                <a:gd name="T15" fmla="*/ 4 h 100"/>
                <a:gd name="T16" fmla="*/ 95 w 126"/>
                <a:gd name="T17" fmla="*/ 16 h 100"/>
                <a:gd name="T18" fmla="*/ 97 w 126"/>
                <a:gd name="T19" fmla="*/ 26 h 100"/>
                <a:gd name="T20" fmla="*/ 95 w 126"/>
                <a:gd name="T21" fmla="*/ 16 h 100"/>
                <a:gd name="T22" fmla="*/ 26 w 126"/>
                <a:gd name="T23" fmla="*/ 36 h 100"/>
                <a:gd name="T24" fmla="*/ 27 w 126"/>
                <a:gd name="T25" fmla="*/ 43 h 100"/>
                <a:gd name="T26" fmla="*/ 37 w 126"/>
                <a:gd name="T27" fmla="*/ 44 h 100"/>
                <a:gd name="T28" fmla="*/ 35 w 126"/>
                <a:gd name="T29" fmla="*/ 48 h 100"/>
                <a:gd name="T30" fmla="*/ 30 w 126"/>
                <a:gd name="T31" fmla="*/ 55 h 100"/>
                <a:gd name="T32" fmla="*/ 24 w 126"/>
                <a:gd name="T33" fmla="*/ 57 h 100"/>
                <a:gd name="T34" fmla="*/ 22 w 126"/>
                <a:gd name="T35" fmla="*/ 51 h 100"/>
                <a:gd name="T36" fmla="*/ 12 w 126"/>
                <a:gd name="T37" fmla="*/ 50 h 100"/>
                <a:gd name="T38" fmla="*/ 14 w 126"/>
                <a:gd name="T39" fmla="*/ 46 h 100"/>
                <a:gd name="T40" fmla="*/ 21 w 126"/>
                <a:gd name="T41" fmla="*/ 44 h 100"/>
                <a:gd name="T42" fmla="*/ 21 w 126"/>
                <a:gd name="T43" fmla="*/ 34 h 100"/>
                <a:gd name="T44" fmla="*/ 93 w 126"/>
                <a:gd name="T45" fmla="*/ 31 h 100"/>
                <a:gd name="T46" fmla="*/ 84 w 126"/>
                <a:gd name="T47" fmla="*/ 34 h 100"/>
                <a:gd name="T48" fmla="*/ 106 w 126"/>
                <a:gd name="T49" fmla="*/ 24 h 100"/>
                <a:gd name="T50" fmla="*/ 108 w 126"/>
                <a:gd name="T51" fmla="*/ 33 h 100"/>
                <a:gd name="T52" fmla="*/ 106 w 126"/>
                <a:gd name="T53" fmla="*/ 24 h 100"/>
                <a:gd name="T54" fmla="*/ 105 w 126"/>
                <a:gd name="T55" fmla="*/ 39 h 100"/>
                <a:gd name="T56" fmla="*/ 95 w 126"/>
                <a:gd name="T57" fmla="*/ 41 h 100"/>
                <a:gd name="T58" fmla="*/ 59 w 126"/>
                <a:gd name="T59" fmla="*/ 47 h 100"/>
                <a:gd name="T60" fmla="*/ 59 w 126"/>
                <a:gd name="T61" fmla="*/ 47 h 100"/>
                <a:gd name="T62" fmla="*/ 72 w 126"/>
                <a:gd name="T63" fmla="*/ 48 h 100"/>
                <a:gd name="T64" fmla="*/ 70 w 126"/>
                <a:gd name="T65" fmla="*/ 51 h 100"/>
                <a:gd name="T66" fmla="*/ 56 w 126"/>
                <a:gd name="T67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00">
                  <a:moveTo>
                    <a:pt x="54" y="4"/>
                  </a:moveTo>
                  <a:cubicBezTo>
                    <a:pt x="52" y="5"/>
                    <a:pt x="51" y="6"/>
                    <a:pt x="52" y="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4" y="17"/>
                    <a:pt x="27" y="19"/>
                    <a:pt x="19" y="20"/>
                  </a:cubicBezTo>
                  <a:cubicBezTo>
                    <a:pt x="3" y="24"/>
                    <a:pt x="0" y="41"/>
                    <a:pt x="4" y="56"/>
                  </a:cubicBezTo>
                  <a:cubicBezTo>
                    <a:pt x="7" y="72"/>
                    <a:pt x="27" y="100"/>
                    <a:pt x="43" y="97"/>
                  </a:cubicBezTo>
                  <a:cubicBezTo>
                    <a:pt x="51" y="95"/>
                    <a:pt x="44" y="73"/>
                    <a:pt x="48" y="66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3" y="62"/>
                    <a:pt x="96" y="85"/>
                    <a:pt x="104" y="83"/>
                  </a:cubicBezTo>
                  <a:cubicBezTo>
                    <a:pt x="120" y="79"/>
                    <a:pt x="126" y="45"/>
                    <a:pt x="122" y="30"/>
                  </a:cubicBezTo>
                  <a:cubicBezTo>
                    <a:pt x="119" y="14"/>
                    <a:pt x="109" y="0"/>
                    <a:pt x="93" y="4"/>
                  </a:cubicBezTo>
                  <a:cubicBezTo>
                    <a:pt x="85" y="5"/>
                    <a:pt x="78" y="8"/>
                    <a:pt x="74" y="15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5"/>
                    <a:pt x="56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lose/>
                  <a:moveTo>
                    <a:pt x="95" y="16"/>
                  </a:moveTo>
                  <a:cubicBezTo>
                    <a:pt x="97" y="16"/>
                    <a:pt x="100" y="17"/>
                    <a:pt x="100" y="20"/>
                  </a:cubicBezTo>
                  <a:cubicBezTo>
                    <a:pt x="101" y="23"/>
                    <a:pt x="99" y="25"/>
                    <a:pt x="97" y="26"/>
                  </a:cubicBezTo>
                  <a:cubicBezTo>
                    <a:pt x="94" y="26"/>
                    <a:pt x="92" y="25"/>
                    <a:pt x="91" y="22"/>
                  </a:cubicBezTo>
                  <a:cubicBezTo>
                    <a:pt x="90" y="20"/>
                    <a:pt x="92" y="17"/>
                    <a:pt x="95" y="16"/>
                  </a:cubicBezTo>
                  <a:close/>
                  <a:moveTo>
                    <a:pt x="21" y="34"/>
                  </a:moveTo>
                  <a:cubicBezTo>
                    <a:pt x="23" y="34"/>
                    <a:pt x="25" y="35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5" y="41"/>
                    <a:pt x="37" y="42"/>
                    <a:pt x="37" y="44"/>
                  </a:cubicBezTo>
                  <a:cubicBezTo>
                    <a:pt x="38" y="46"/>
                    <a:pt x="36" y="47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7"/>
                    <a:pt x="29" y="59"/>
                    <a:pt x="27" y="59"/>
                  </a:cubicBezTo>
                  <a:cubicBezTo>
                    <a:pt x="26" y="60"/>
                    <a:pt x="24" y="59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4" y="53"/>
                    <a:pt x="12" y="52"/>
                    <a:pt x="12" y="50"/>
                  </a:cubicBezTo>
                  <a:cubicBezTo>
                    <a:pt x="12" y="48"/>
                    <a:pt x="13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20" y="35"/>
                    <a:pt x="21" y="34"/>
                  </a:cubicBezTo>
                  <a:close/>
                  <a:moveTo>
                    <a:pt x="87" y="28"/>
                  </a:moveTo>
                  <a:cubicBezTo>
                    <a:pt x="90" y="27"/>
                    <a:pt x="93" y="29"/>
                    <a:pt x="93" y="31"/>
                  </a:cubicBezTo>
                  <a:cubicBezTo>
                    <a:pt x="94" y="34"/>
                    <a:pt x="92" y="37"/>
                    <a:pt x="90" y="37"/>
                  </a:cubicBezTo>
                  <a:cubicBezTo>
                    <a:pt x="87" y="38"/>
                    <a:pt x="84" y="36"/>
                    <a:pt x="84" y="34"/>
                  </a:cubicBezTo>
                  <a:cubicBezTo>
                    <a:pt x="83" y="31"/>
                    <a:pt x="85" y="28"/>
                    <a:pt x="87" y="28"/>
                  </a:cubicBezTo>
                  <a:close/>
                  <a:moveTo>
                    <a:pt x="106" y="24"/>
                  </a:moveTo>
                  <a:cubicBezTo>
                    <a:pt x="109" y="23"/>
                    <a:pt x="111" y="25"/>
                    <a:pt x="112" y="27"/>
                  </a:cubicBezTo>
                  <a:cubicBezTo>
                    <a:pt x="112" y="30"/>
                    <a:pt x="111" y="32"/>
                    <a:pt x="108" y="33"/>
                  </a:cubicBezTo>
                  <a:cubicBezTo>
                    <a:pt x="106" y="34"/>
                    <a:pt x="103" y="32"/>
                    <a:pt x="103" y="29"/>
                  </a:cubicBezTo>
                  <a:cubicBezTo>
                    <a:pt x="102" y="27"/>
                    <a:pt x="104" y="24"/>
                    <a:pt x="106" y="24"/>
                  </a:cubicBezTo>
                  <a:close/>
                  <a:moveTo>
                    <a:pt x="99" y="35"/>
                  </a:moveTo>
                  <a:cubicBezTo>
                    <a:pt x="101" y="35"/>
                    <a:pt x="104" y="36"/>
                    <a:pt x="105" y="39"/>
                  </a:cubicBezTo>
                  <a:cubicBezTo>
                    <a:pt x="105" y="41"/>
                    <a:pt x="104" y="44"/>
                    <a:pt x="101" y="44"/>
                  </a:cubicBezTo>
                  <a:cubicBezTo>
                    <a:pt x="98" y="45"/>
                    <a:pt x="96" y="43"/>
                    <a:pt x="95" y="41"/>
                  </a:cubicBezTo>
                  <a:cubicBezTo>
                    <a:pt x="95" y="38"/>
                    <a:pt x="96" y="36"/>
                    <a:pt x="99" y="35"/>
                  </a:cubicBezTo>
                  <a:close/>
                  <a:moveTo>
                    <a:pt x="59" y="4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70" y="45"/>
                    <a:pt x="72" y="46"/>
                    <a:pt x="72" y="48"/>
                  </a:cubicBezTo>
                  <a:cubicBezTo>
                    <a:pt x="73" y="49"/>
                    <a:pt x="72" y="51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54"/>
                    <a:pt x="57" y="53"/>
                    <a:pt x="56" y="51"/>
                  </a:cubicBezTo>
                  <a:cubicBezTo>
                    <a:pt x="56" y="50"/>
                    <a:pt x="57" y="48"/>
                    <a:pt x="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66" name="Grup 65"/>
          <p:cNvGrpSpPr/>
          <p:nvPr/>
        </p:nvGrpSpPr>
        <p:grpSpPr>
          <a:xfrm>
            <a:off x="8322990" y="2794801"/>
            <a:ext cx="942795" cy="950137"/>
            <a:chOff x="1670050" y="3333750"/>
            <a:chExt cx="1019175" cy="1027112"/>
          </a:xfrm>
        </p:grpSpPr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1670050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" name="Oval 12"/>
            <p:cNvSpPr>
              <a:spLocks noChangeArrowheads="1"/>
            </p:cNvSpPr>
            <p:nvPr/>
          </p:nvSpPr>
          <p:spPr bwMode="auto">
            <a:xfrm>
              <a:off x="1744104" y="3407804"/>
              <a:ext cx="895350" cy="90646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" name="Freeform 19"/>
            <p:cNvSpPr>
              <a:spLocks noEditPoints="1"/>
            </p:cNvSpPr>
            <p:nvPr/>
          </p:nvSpPr>
          <p:spPr bwMode="auto">
            <a:xfrm>
              <a:off x="1971675" y="3576638"/>
              <a:ext cx="412750" cy="541337"/>
            </a:xfrm>
            <a:custGeom>
              <a:avLst/>
              <a:gdLst>
                <a:gd name="T0" fmla="*/ 61 w 110"/>
                <a:gd name="T1" fmla="*/ 132 h 143"/>
                <a:gd name="T2" fmla="*/ 105 w 110"/>
                <a:gd name="T3" fmla="*/ 37 h 143"/>
                <a:gd name="T4" fmla="*/ 100 w 110"/>
                <a:gd name="T5" fmla="*/ 22 h 143"/>
                <a:gd name="T6" fmla="*/ 65 w 110"/>
                <a:gd name="T7" fmla="*/ 5 h 143"/>
                <a:gd name="T8" fmla="*/ 49 w 110"/>
                <a:gd name="T9" fmla="*/ 11 h 143"/>
                <a:gd name="T10" fmla="*/ 5 w 110"/>
                <a:gd name="T11" fmla="*/ 106 h 143"/>
                <a:gd name="T12" fmla="*/ 11 w 110"/>
                <a:gd name="T13" fmla="*/ 122 h 143"/>
                <a:gd name="T14" fmla="*/ 45 w 110"/>
                <a:gd name="T15" fmla="*/ 138 h 143"/>
                <a:gd name="T16" fmla="*/ 61 w 110"/>
                <a:gd name="T17" fmla="*/ 132 h 143"/>
                <a:gd name="T18" fmla="*/ 68 w 110"/>
                <a:gd name="T19" fmla="*/ 17 h 143"/>
                <a:gd name="T20" fmla="*/ 67 w 110"/>
                <a:gd name="T21" fmla="*/ 15 h 143"/>
                <a:gd name="T22" fmla="*/ 68 w 110"/>
                <a:gd name="T23" fmla="*/ 14 h 143"/>
                <a:gd name="T24" fmla="*/ 70 w 110"/>
                <a:gd name="T25" fmla="*/ 13 h 143"/>
                <a:gd name="T26" fmla="*/ 91 w 110"/>
                <a:gd name="T27" fmla="*/ 23 h 143"/>
                <a:gd name="T28" fmla="*/ 91 w 110"/>
                <a:gd name="T29" fmla="*/ 25 h 143"/>
                <a:gd name="T30" fmla="*/ 91 w 110"/>
                <a:gd name="T31" fmla="*/ 26 h 143"/>
                <a:gd name="T32" fmla="*/ 89 w 110"/>
                <a:gd name="T33" fmla="*/ 27 h 143"/>
                <a:gd name="T34" fmla="*/ 68 w 110"/>
                <a:gd name="T35" fmla="*/ 17 h 143"/>
                <a:gd name="T36" fmla="*/ 15 w 110"/>
                <a:gd name="T37" fmla="*/ 100 h 143"/>
                <a:gd name="T38" fmla="*/ 54 w 110"/>
                <a:gd name="T39" fmla="*/ 16 h 143"/>
                <a:gd name="T40" fmla="*/ 98 w 110"/>
                <a:gd name="T41" fmla="*/ 37 h 143"/>
                <a:gd name="T42" fmla="*/ 59 w 110"/>
                <a:gd name="T43" fmla="*/ 120 h 143"/>
                <a:gd name="T44" fmla="*/ 15 w 110"/>
                <a:gd name="T45" fmla="*/ 100 h 143"/>
                <a:gd name="T46" fmla="*/ 28 w 110"/>
                <a:gd name="T47" fmla="*/ 119 h 143"/>
                <a:gd name="T48" fmla="*/ 34 w 110"/>
                <a:gd name="T49" fmla="*/ 117 h 143"/>
                <a:gd name="T50" fmla="*/ 36 w 110"/>
                <a:gd name="T51" fmla="*/ 122 h 143"/>
                <a:gd name="T52" fmla="*/ 30 w 110"/>
                <a:gd name="T53" fmla="*/ 125 h 143"/>
                <a:gd name="T54" fmla="*/ 28 w 110"/>
                <a:gd name="T55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43">
                  <a:moveTo>
                    <a:pt x="61" y="132"/>
                  </a:moveTo>
                  <a:cubicBezTo>
                    <a:pt x="105" y="37"/>
                    <a:pt x="105" y="37"/>
                    <a:pt x="105" y="37"/>
                  </a:cubicBezTo>
                  <a:cubicBezTo>
                    <a:pt x="110" y="27"/>
                    <a:pt x="100" y="22"/>
                    <a:pt x="100" y="22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4" y="0"/>
                    <a:pt x="49" y="11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0" y="117"/>
                    <a:pt x="11" y="122"/>
                    <a:pt x="11" y="122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38"/>
                    <a:pt x="56" y="143"/>
                    <a:pt x="61" y="132"/>
                  </a:cubicBezTo>
                  <a:close/>
                  <a:moveTo>
                    <a:pt x="68" y="17"/>
                  </a:moveTo>
                  <a:cubicBezTo>
                    <a:pt x="67" y="16"/>
                    <a:pt x="67" y="16"/>
                    <a:pt x="6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3"/>
                    <a:pt x="69" y="13"/>
                    <a:pt x="70" y="1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2" y="24"/>
                    <a:pt x="91" y="25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7"/>
                    <a:pt x="90" y="27"/>
                    <a:pt x="89" y="27"/>
                  </a:cubicBezTo>
                  <a:lnTo>
                    <a:pt x="68" y="17"/>
                  </a:lnTo>
                  <a:close/>
                  <a:moveTo>
                    <a:pt x="15" y="100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59" y="120"/>
                    <a:pt x="59" y="120"/>
                    <a:pt x="59" y="120"/>
                  </a:cubicBezTo>
                  <a:lnTo>
                    <a:pt x="15" y="100"/>
                  </a:lnTo>
                  <a:close/>
                  <a:moveTo>
                    <a:pt x="28" y="119"/>
                  </a:moveTo>
                  <a:cubicBezTo>
                    <a:pt x="29" y="117"/>
                    <a:pt x="32" y="116"/>
                    <a:pt x="34" y="117"/>
                  </a:cubicBezTo>
                  <a:cubicBezTo>
                    <a:pt x="36" y="118"/>
                    <a:pt x="37" y="120"/>
                    <a:pt x="36" y="122"/>
                  </a:cubicBezTo>
                  <a:cubicBezTo>
                    <a:pt x="35" y="125"/>
                    <a:pt x="33" y="126"/>
                    <a:pt x="30" y="125"/>
                  </a:cubicBezTo>
                  <a:cubicBezTo>
                    <a:pt x="28" y="124"/>
                    <a:pt x="27" y="121"/>
                    <a:pt x="28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70" name="Grup 69"/>
          <p:cNvGrpSpPr/>
          <p:nvPr/>
        </p:nvGrpSpPr>
        <p:grpSpPr>
          <a:xfrm>
            <a:off x="10393790" y="2794801"/>
            <a:ext cx="942795" cy="950137"/>
            <a:chOff x="4054475" y="3333750"/>
            <a:chExt cx="1019175" cy="1027112"/>
          </a:xfrm>
        </p:grpSpPr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4054475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11A74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" name="Oval 10"/>
            <p:cNvSpPr>
              <a:spLocks noChangeArrowheads="1"/>
            </p:cNvSpPr>
            <p:nvPr/>
          </p:nvSpPr>
          <p:spPr bwMode="auto">
            <a:xfrm>
              <a:off x="4110745" y="3407804"/>
              <a:ext cx="895350" cy="906462"/>
            </a:xfrm>
            <a:prstGeom prst="ellipse">
              <a:avLst/>
            </a:pr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auto">
            <a:xfrm>
              <a:off x="4335463" y="3629025"/>
              <a:ext cx="463550" cy="334962"/>
            </a:xfrm>
            <a:custGeom>
              <a:avLst/>
              <a:gdLst>
                <a:gd name="T0" fmla="*/ 114 w 123"/>
                <a:gd name="T1" fmla="*/ 9 h 88"/>
                <a:gd name="T2" fmla="*/ 114 w 123"/>
                <a:gd name="T3" fmla="*/ 80 h 88"/>
                <a:gd name="T4" fmla="*/ 9 w 123"/>
                <a:gd name="T5" fmla="*/ 80 h 88"/>
                <a:gd name="T6" fmla="*/ 9 w 123"/>
                <a:gd name="T7" fmla="*/ 9 h 88"/>
                <a:gd name="T8" fmla="*/ 114 w 123"/>
                <a:gd name="T9" fmla="*/ 9 h 88"/>
                <a:gd name="T10" fmla="*/ 0 w 123"/>
                <a:gd name="T11" fmla="*/ 5 h 88"/>
                <a:gd name="T12" fmla="*/ 0 w 123"/>
                <a:gd name="T13" fmla="*/ 84 h 88"/>
                <a:gd name="T14" fmla="*/ 4 w 123"/>
                <a:gd name="T15" fmla="*/ 88 h 88"/>
                <a:gd name="T16" fmla="*/ 119 w 123"/>
                <a:gd name="T17" fmla="*/ 88 h 88"/>
                <a:gd name="T18" fmla="*/ 123 w 123"/>
                <a:gd name="T19" fmla="*/ 84 h 88"/>
                <a:gd name="T20" fmla="*/ 123 w 123"/>
                <a:gd name="T21" fmla="*/ 5 h 88"/>
                <a:gd name="T22" fmla="*/ 119 w 123"/>
                <a:gd name="T23" fmla="*/ 0 h 88"/>
                <a:gd name="T24" fmla="*/ 4 w 123"/>
                <a:gd name="T25" fmla="*/ 0 h 88"/>
                <a:gd name="T26" fmla="*/ 0 w 123"/>
                <a:gd name="T27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88">
                  <a:moveTo>
                    <a:pt x="114" y="9"/>
                  </a:moveTo>
                  <a:cubicBezTo>
                    <a:pt x="114" y="80"/>
                    <a:pt x="114" y="80"/>
                    <a:pt x="114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14" y="9"/>
                  </a:lnTo>
                  <a:close/>
                  <a:moveTo>
                    <a:pt x="0" y="5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1" y="88"/>
                    <a:pt x="123" y="86"/>
                    <a:pt x="123" y="8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2"/>
                    <a:pt x="121" y="0"/>
                    <a:pt x="11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>
              <a:off x="4549775" y="3940175"/>
              <a:ext cx="34925" cy="125412"/>
            </a:xfrm>
            <a:custGeom>
              <a:avLst/>
              <a:gdLst>
                <a:gd name="T0" fmla="*/ 9 w 9"/>
                <a:gd name="T1" fmla="*/ 4 h 33"/>
                <a:gd name="T2" fmla="*/ 5 w 9"/>
                <a:gd name="T3" fmla="*/ 0 h 33"/>
                <a:gd name="T4" fmla="*/ 0 w 9"/>
                <a:gd name="T5" fmla="*/ 4 h 33"/>
                <a:gd name="T6" fmla="*/ 0 w 9"/>
                <a:gd name="T7" fmla="*/ 28 h 33"/>
                <a:gd name="T8" fmla="*/ 5 w 9"/>
                <a:gd name="T9" fmla="*/ 33 h 33"/>
                <a:gd name="T10" fmla="*/ 9 w 9"/>
                <a:gd name="T11" fmla="*/ 28 h 33"/>
                <a:gd name="T12" fmla="*/ 9 w 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3">
                  <a:moveTo>
                    <a:pt x="9" y="4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7" y="33"/>
                    <a:pt x="9" y="31"/>
                    <a:pt x="9" y="28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auto">
            <a:xfrm>
              <a:off x="4467225" y="4032250"/>
              <a:ext cx="200025" cy="33337"/>
            </a:xfrm>
            <a:custGeom>
              <a:avLst/>
              <a:gdLst>
                <a:gd name="T0" fmla="*/ 49 w 53"/>
                <a:gd name="T1" fmla="*/ 9 h 9"/>
                <a:gd name="T2" fmla="*/ 53 w 53"/>
                <a:gd name="T3" fmla="*/ 4 h 9"/>
                <a:gd name="T4" fmla="*/ 49 w 53"/>
                <a:gd name="T5" fmla="*/ 0 h 9"/>
                <a:gd name="T6" fmla="*/ 5 w 53"/>
                <a:gd name="T7" fmla="*/ 0 h 9"/>
                <a:gd name="T8" fmla="*/ 0 w 53"/>
                <a:gd name="T9" fmla="*/ 4 h 9"/>
                <a:gd name="T10" fmla="*/ 5 w 53"/>
                <a:gd name="T11" fmla="*/ 9 h 9"/>
                <a:gd name="T12" fmla="*/ 49 w 5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">
                  <a:moveTo>
                    <a:pt x="49" y="9"/>
                  </a:moveTo>
                  <a:cubicBezTo>
                    <a:pt x="51" y="9"/>
                    <a:pt x="53" y="7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1766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4" grpId="0" animBg="1"/>
      <p:bldP spid="29" grpId="0" animBg="1"/>
      <p:bldP spid="30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9888571" y="-3175"/>
            <a:ext cx="2303429" cy="6874776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1484138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1484138 w 5919019"/>
              <a:gd name="connsiteY4" fmla="*/ 0 h 6858000"/>
              <a:gd name="connsiteX0" fmla="*/ 172811 w 4607692"/>
              <a:gd name="connsiteY0" fmla="*/ 0 h 6866388"/>
              <a:gd name="connsiteX1" fmla="*/ 2513421 w 4607692"/>
              <a:gd name="connsiteY1" fmla="*/ 0 h 6866388"/>
              <a:gd name="connsiteX2" fmla="*/ 4607692 w 4607692"/>
              <a:gd name="connsiteY2" fmla="*/ 6858000 h 6866388"/>
              <a:gd name="connsiteX3" fmla="*/ 0 w 4607692"/>
              <a:gd name="connsiteY3" fmla="*/ 6866388 h 6866388"/>
              <a:gd name="connsiteX4" fmla="*/ 172811 w 4607692"/>
              <a:gd name="connsiteY4" fmla="*/ 0 h 6866388"/>
              <a:gd name="connsiteX0" fmla="*/ 10166 w 4445047"/>
              <a:gd name="connsiteY0" fmla="*/ 0 h 6874777"/>
              <a:gd name="connsiteX1" fmla="*/ 2350776 w 4445047"/>
              <a:gd name="connsiteY1" fmla="*/ 0 h 6874777"/>
              <a:gd name="connsiteX2" fmla="*/ 4445047 w 4445047"/>
              <a:gd name="connsiteY2" fmla="*/ 6858000 h 6874777"/>
              <a:gd name="connsiteX3" fmla="*/ 0 w 4445047"/>
              <a:gd name="connsiteY3" fmla="*/ 6874777 h 6874777"/>
              <a:gd name="connsiteX4" fmla="*/ 10166 w 4445047"/>
              <a:gd name="connsiteY4" fmla="*/ 0 h 6874777"/>
              <a:gd name="connsiteX0" fmla="*/ 979 w 4435860"/>
              <a:gd name="connsiteY0" fmla="*/ 0 h 6883165"/>
              <a:gd name="connsiteX1" fmla="*/ 2341589 w 4435860"/>
              <a:gd name="connsiteY1" fmla="*/ 0 h 6883165"/>
              <a:gd name="connsiteX2" fmla="*/ 4435860 w 4435860"/>
              <a:gd name="connsiteY2" fmla="*/ 6858000 h 6883165"/>
              <a:gd name="connsiteX3" fmla="*/ 978 w 4435860"/>
              <a:gd name="connsiteY3" fmla="*/ 6883165 h 6883165"/>
              <a:gd name="connsiteX4" fmla="*/ 979 w 4435860"/>
              <a:gd name="connsiteY4" fmla="*/ 0 h 6883165"/>
              <a:gd name="connsiteX0" fmla="*/ 451 w 4435332"/>
              <a:gd name="connsiteY0" fmla="*/ 0 h 6883165"/>
              <a:gd name="connsiteX1" fmla="*/ 2341061 w 4435332"/>
              <a:gd name="connsiteY1" fmla="*/ 0 h 6883165"/>
              <a:gd name="connsiteX2" fmla="*/ 4435332 w 4435332"/>
              <a:gd name="connsiteY2" fmla="*/ 6858000 h 6883165"/>
              <a:gd name="connsiteX3" fmla="*/ 10615 w 4435332"/>
              <a:gd name="connsiteY3" fmla="*/ 6883165 h 6883165"/>
              <a:gd name="connsiteX4" fmla="*/ 451 w 4435332"/>
              <a:gd name="connsiteY4" fmla="*/ 0 h 6883165"/>
              <a:gd name="connsiteX0" fmla="*/ 451 w 4435332"/>
              <a:gd name="connsiteY0" fmla="*/ 0 h 6874776"/>
              <a:gd name="connsiteX1" fmla="*/ 2341061 w 4435332"/>
              <a:gd name="connsiteY1" fmla="*/ 0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4435332"/>
              <a:gd name="connsiteY0" fmla="*/ 0 h 6874776"/>
              <a:gd name="connsiteX1" fmla="*/ 196504 w 4435332"/>
              <a:gd name="connsiteY1" fmla="*/ 9833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2791172"/>
              <a:gd name="connsiteY0" fmla="*/ 0 h 6874776"/>
              <a:gd name="connsiteX1" fmla="*/ 196504 w 2791172"/>
              <a:gd name="connsiteY1" fmla="*/ 9833 h 6874776"/>
              <a:gd name="connsiteX2" fmla="*/ 2791172 w 2791172"/>
              <a:gd name="connsiteY2" fmla="*/ 6867833 h 6874776"/>
              <a:gd name="connsiteX3" fmla="*/ 10615 w 2791172"/>
              <a:gd name="connsiteY3" fmla="*/ 6874776 h 6874776"/>
              <a:gd name="connsiteX4" fmla="*/ 451 w 2791172"/>
              <a:gd name="connsiteY4" fmla="*/ 0 h 68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72" h="6874776">
                <a:moveTo>
                  <a:pt x="451" y="0"/>
                </a:moveTo>
                <a:lnTo>
                  <a:pt x="196504" y="9833"/>
                </a:lnTo>
                <a:lnTo>
                  <a:pt x="2791172" y="6867833"/>
                </a:lnTo>
                <a:lnTo>
                  <a:pt x="10615" y="6874776"/>
                </a:lnTo>
                <a:cubicBezTo>
                  <a:pt x="14004" y="4583184"/>
                  <a:pt x="-2938" y="2291592"/>
                  <a:pt x="451" y="0"/>
                </a:cubicBezTo>
                <a:close/>
              </a:path>
            </a:pathLst>
          </a:cu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56650" y="388099"/>
            <a:ext cx="6401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Teknolojiyi Paylaşın</a:t>
            </a:r>
          </a:p>
        </p:txBody>
      </p:sp>
      <p:grpSp>
        <p:nvGrpSpPr>
          <p:cNvPr id="14" name="Grup 13"/>
          <p:cNvGrpSpPr/>
          <p:nvPr/>
        </p:nvGrpSpPr>
        <p:grpSpPr>
          <a:xfrm>
            <a:off x="455788" y="1984698"/>
            <a:ext cx="7351025" cy="1631216"/>
            <a:chOff x="554927" y="1881525"/>
            <a:chExt cx="7351025" cy="1631216"/>
          </a:xfrm>
        </p:grpSpPr>
        <p:sp>
          <p:nvSpPr>
            <p:cNvPr id="16" name="Metin kutusu 15"/>
            <p:cNvSpPr txBox="1"/>
            <p:nvPr/>
          </p:nvSpPr>
          <p:spPr>
            <a:xfrm>
              <a:off x="746176" y="1881525"/>
              <a:ext cx="715977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İnternete zaman zaman beraber girin ya da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o girdiğinde gidip yanına oturarak onunla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internet ilgisini paylaşın. Bilmediğiniz program,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site ya da yenilikleri sorun ve öğrenin.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Teknoloji sohbetleri yapın.</a:t>
              </a:r>
            </a:p>
          </p:txBody>
        </p:sp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sp>
        <p:nvSpPr>
          <p:cNvPr id="18" name="Freeform 5"/>
          <p:cNvSpPr>
            <a:spLocks/>
          </p:cNvSpPr>
          <p:nvPr/>
        </p:nvSpPr>
        <p:spPr bwMode="auto">
          <a:xfrm>
            <a:off x="7026275" y="1722775"/>
            <a:ext cx="5175250" cy="3513138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l="-4000" t="-2000"/>
            </a:stretch>
          </a:blipFill>
          <a:ln>
            <a:solidFill>
              <a:srgbClr val="DADAD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5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15" grpId="0" animBg="1"/>
      <p:bldP spid="26" grpId="0" animBg="1"/>
      <p:bldP spid="28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-189186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178324" y="64934"/>
            <a:ext cx="12013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/>
              <a:t>Çocuğunuzun Teknoloji </a:t>
            </a:r>
            <a:endParaRPr lang="tr-TR" sz="4800" b="1" dirty="0" smtClean="0"/>
          </a:p>
          <a:p>
            <a:r>
              <a:rPr lang="tr-TR" sz="4800" b="1" dirty="0" smtClean="0"/>
              <a:t>İle İlişkisi Nasıl Olmalı</a:t>
            </a:r>
            <a:r>
              <a:rPr lang="tr-TR" sz="4800" b="1" dirty="0"/>
              <a:t>?</a:t>
            </a:r>
          </a:p>
        </p:txBody>
      </p:sp>
      <p:grpSp>
        <p:nvGrpSpPr>
          <p:cNvPr id="14" name="Grup 13"/>
          <p:cNvGrpSpPr/>
          <p:nvPr/>
        </p:nvGrpSpPr>
        <p:grpSpPr>
          <a:xfrm>
            <a:off x="167841" y="4234742"/>
            <a:ext cx="12213374" cy="400110"/>
            <a:chOff x="554927" y="1881525"/>
            <a:chExt cx="11910922" cy="400110"/>
          </a:xfrm>
        </p:grpSpPr>
        <p:sp>
          <p:nvSpPr>
            <p:cNvPr id="16" name="Metin kutusu 15"/>
            <p:cNvSpPr txBox="1"/>
            <p:nvPr/>
          </p:nvSpPr>
          <p:spPr>
            <a:xfrm>
              <a:off x="746176" y="1881525"/>
              <a:ext cx="11719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Hem </a:t>
              </a:r>
              <a:r>
                <a:rPr lang="tr-TR" sz="2000" dirty="0" smtClean="0">
                  <a:solidFill>
                    <a:srgbClr val="575757"/>
                  </a:solidFill>
                </a:rPr>
                <a:t>kendinizin </a:t>
              </a:r>
              <a:r>
                <a:rPr lang="tr-TR" sz="2000" dirty="0">
                  <a:solidFill>
                    <a:srgbClr val="575757"/>
                  </a:solidFill>
                </a:rPr>
                <a:t>hem de </a:t>
              </a:r>
              <a:r>
                <a:rPr lang="tr-TR" sz="2000" dirty="0" smtClean="0">
                  <a:solidFill>
                    <a:srgbClr val="575757"/>
                  </a:solidFill>
                </a:rPr>
                <a:t>çocuğunuzun </a:t>
              </a:r>
              <a:r>
                <a:rPr lang="tr-TR" sz="2000" dirty="0">
                  <a:solidFill>
                    <a:srgbClr val="575757"/>
                  </a:solidFill>
                </a:rPr>
                <a:t>ne seyredeceği veya hangi programları kullanacağı konusunda seçici olun.</a:t>
              </a:r>
            </a:p>
          </p:txBody>
        </p:sp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19" name="Grup 18"/>
          <p:cNvGrpSpPr/>
          <p:nvPr/>
        </p:nvGrpSpPr>
        <p:grpSpPr>
          <a:xfrm>
            <a:off x="178323" y="2400509"/>
            <a:ext cx="7351025" cy="400110"/>
            <a:chOff x="554927" y="1881525"/>
            <a:chExt cx="7351025" cy="400110"/>
          </a:xfrm>
        </p:grpSpPr>
        <p:sp>
          <p:nvSpPr>
            <p:cNvPr id="20" name="Metin kutusu 19"/>
            <p:cNvSpPr txBox="1"/>
            <p:nvPr/>
          </p:nvSpPr>
          <p:spPr>
            <a:xfrm>
              <a:off x="746176" y="1881525"/>
              <a:ext cx="7159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Çocuğunuzu ekranla baş başa uzun süre ve denetimsiz bırakmayın.</a:t>
              </a:r>
            </a:p>
          </p:txBody>
        </p:sp>
        <p:pic>
          <p:nvPicPr>
            <p:cNvPr id="21" name="Resim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2" name="Grup 21"/>
          <p:cNvGrpSpPr/>
          <p:nvPr/>
        </p:nvGrpSpPr>
        <p:grpSpPr>
          <a:xfrm>
            <a:off x="209203" y="2816636"/>
            <a:ext cx="11992629" cy="400110"/>
            <a:chOff x="554927" y="1881525"/>
            <a:chExt cx="11992629" cy="400110"/>
          </a:xfrm>
        </p:grpSpPr>
        <p:sp>
          <p:nvSpPr>
            <p:cNvPr id="23" name="Metin kutusu 22"/>
            <p:cNvSpPr txBox="1"/>
            <p:nvPr/>
          </p:nvSpPr>
          <p:spPr>
            <a:xfrm>
              <a:off x="746176" y="1881525"/>
              <a:ext cx="11801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Çocuğunuzun teknolojik aygıtta kullandığı yazılımlar veya seyrettikleriyle ilgili paylaşım içinde olun.</a:t>
              </a:r>
            </a:p>
          </p:txBody>
        </p:sp>
        <p:pic>
          <p:nvPicPr>
            <p:cNvPr id="24" name="Resim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5" name="Grup 24"/>
          <p:cNvGrpSpPr/>
          <p:nvPr/>
        </p:nvGrpSpPr>
        <p:grpSpPr>
          <a:xfrm>
            <a:off x="178323" y="3216746"/>
            <a:ext cx="11562813" cy="400110"/>
            <a:chOff x="554927" y="1881525"/>
            <a:chExt cx="11562813" cy="400110"/>
          </a:xfrm>
        </p:grpSpPr>
        <p:sp>
          <p:nvSpPr>
            <p:cNvPr id="29" name="Metin kutusu 28"/>
            <p:cNvSpPr txBox="1"/>
            <p:nvPr/>
          </p:nvSpPr>
          <p:spPr>
            <a:xfrm>
              <a:off x="746176" y="1881525"/>
              <a:ext cx="113715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Teknolojinin ailece birlikte geçirilen zamanların ya </a:t>
              </a:r>
              <a:r>
                <a:rPr lang="tr-TR" sz="2000" dirty="0" smtClean="0">
                  <a:solidFill>
                    <a:srgbClr val="575757"/>
                  </a:solidFill>
                </a:rPr>
                <a:t>da oyun </a:t>
              </a:r>
              <a:r>
                <a:rPr lang="tr-TR" sz="2000" dirty="0">
                  <a:solidFill>
                    <a:srgbClr val="575757"/>
                  </a:solidFill>
                </a:rPr>
                <a:t>saatlerinin yerini almasına izin vermeyin.</a:t>
              </a:r>
            </a:p>
          </p:txBody>
        </p:sp>
        <p:pic>
          <p:nvPicPr>
            <p:cNvPr id="30" name="Resim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1" name="Grup 30"/>
          <p:cNvGrpSpPr/>
          <p:nvPr/>
        </p:nvGrpSpPr>
        <p:grpSpPr>
          <a:xfrm>
            <a:off x="178324" y="3616856"/>
            <a:ext cx="12023507" cy="707886"/>
            <a:chOff x="554927" y="1881525"/>
            <a:chExt cx="12023507" cy="707886"/>
          </a:xfrm>
        </p:grpSpPr>
        <p:sp>
          <p:nvSpPr>
            <p:cNvPr id="32" name="Metin kutusu 31"/>
            <p:cNvSpPr txBox="1"/>
            <p:nvPr/>
          </p:nvSpPr>
          <p:spPr>
            <a:xfrm>
              <a:off x="746175" y="1881525"/>
              <a:ext cx="118322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Çocuğunuza izlediği filmlerde veya oynadığı oyunlarda yer </a:t>
              </a:r>
              <a:r>
                <a:rPr lang="tr-TR" sz="2000" dirty="0" smtClean="0">
                  <a:solidFill>
                    <a:srgbClr val="575757"/>
                  </a:solidFill>
                </a:rPr>
                <a:t>alan belli </a:t>
              </a:r>
              <a:r>
                <a:rPr lang="tr-TR" sz="2000" dirty="0">
                  <a:solidFill>
                    <a:srgbClr val="575757"/>
                  </a:solidFill>
                </a:rPr>
                <a:t>karakterleri niçin sevdiğini sorun, bu konu üzerinde karşılıklı konuşun.</a:t>
              </a:r>
            </a:p>
          </p:txBody>
        </p:sp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" name="Grup 1"/>
          <p:cNvGrpSpPr/>
          <p:nvPr/>
        </p:nvGrpSpPr>
        <p:grpSpPr>
          <a:xfrm>
            <a:off x="8413180" y="178569"/>
            <a:ext cx="2700020" cy="1342390"/>
            <a:chOff x="7315511" y="4313587"/>
            <a:chExt cx="2700020" cy="1342390"/>
          </a:xfrm>
        </p:grpSpPr>
        <p:sp>
          <p:nvSpPr>
            <p:cNvPr id="34" name="object 20"/>
            <p:cNvSpPr/>
            <p:nvPr/>
          </p:nvSpPr>
          <p:spPr>
            <a:xfrm>
              <a:off x="7315511" y="4313587"/>
              <a:ext cx="2700020" cy="1342390"/>
            </a:xfrm>
            <a:custGeom>
              <a:avLst/>
              <a:gdLst/>
              <a:ahLst/>
              <a:cxnLst/>
              <a:rect l="l" t="t" r="r" b="b"/>
              <a:pathLst>
                <a:path w="2700020" h="1342389">
                  <a:moveTo>
                    <a:pt x="2547594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1189494"/>
                  </a:lnTo>
                  <a:lnTo>
                    <a:pt x="7802" y="1237531"/>
                  </a:lnTo>
                  <a:lnTo>
                    <a:pt x="29504" y="1279349"/>
                  </a:lnTo>
                  <a:lnTo>
                    <a:pt x="62544" y="1312390"/>
                  </a:lnTo>
                  <a:lnTo>
                    <a:pt x="104363" y="1334091"/>
                  </a:lnTo>
                  <a:lnTo>
                    <a:pt x="152400" y="1341894"/>
                  </a:lnTo>
                  <a:lnTo>
                    <a:pt x="2547594" y="1341894"/>
                  </a:lnTo>
                  <a:lnTo>
                    <a:pt x="2595631" y="1334091"/>
                  </a:lnTo>
                  <a:lnTo>
                    <a:pt x="2637449" y="1312390"/>
                  </a:lnTo>
                  <a:lnTo>
                    <a:pt x="2670489" y="1279349"/>
                  </a:lnTo>
                  <a:lnTo>
                    <a:pt x="2692191" y="1237531"/>
                  </a:lnTo>
                  <a:lnTo>
                    <a:pt x="2699994" y="1189494"/>
                  </a:lnTo>
                  <a:lnTo>
                    <a:pt x="2699994" y="152400"/>
                  </a:lnTo>
                  <a:lnTo>
                    <a:pt x="2692191" y="104363"/>
                  </a:lnTo>
                  <a:lnTo>
                    <a:pt x="2670489" y="62544"/>
                  </a:lnTo>
                  <a:lnTo>
                    <a:pt x="2637449" y="29504"/>
                  </a:lnTo>
                  <a:lnTo>
                    <a:pt x="2595631" y="7802"/>
                  </a:lnTo>
                  <a:lnTo>
                    <a:pt x="2547594" y="0"/>
                  </a:lnTo>
                  <a:close/>
                </a:path>
              </a:pathLst>
            </a:custGeom>
            <a:solidFill>
              <a:srgbClr val="E62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/>
            <p:cNvSpPr/>
            <p:nvPr/>
          </p:nvSpPr>
          <p:spPr>
            <a:xfrm>
              <a:off x="7315511" y="4313587"/>
              <a:ext cx="2700020" cy="1342390"/>
            </a:xfrm>
            <a:custGeom>
              <a:avLst/>
              <a:gdLst/>
              <a:ahLst/>
              <a:cxnLst/>
              <a:rect l="l" t="t" r="r" b="b"/>
              <a:pathLst>
                <a:path w="2700020" h="1342389">
                  <a:moveTo>
                    <a:pt x="2547594" y="1341894"/>
                  </a:moveTo>
                  <a:lnTo>
                    <a:pt x="152400" y="1341894"/>
                  </a:lnTo>
                  <a:lnTo>
                    <a:pt x="104363" y="1334091"/>
                  </a:lnTo>
                  <a:lnTo>
                    <a:pt x="62544" y="1312390"/>
                  </a:lnTo>
                  <a:lnTo>
                    <a:pt x="29504" y="1279349"/>
                  </a:lnTo>
                  <a:lnTo>
                    <a:pt x="7802" y="1237531"/>
                  </a:lnTo>
                  <a:lnTo>
                    <a:pt x="0" y="1189494"/>
                  </a:lnTo>
                  <a:lnTo>
                    <a:pt x="0" y="152400"/>
                  </a:lnTo>
                  <a:lnTo>
                    <a:pt x="7802" y="104363"/>
                  </a:lnTo>
                  <a:lnTo>
                    <a:pt x="29504" y="62544"/>
                  </a:lnTo>
                  <a:lnTo>
                    <a:pt x="62544" y="29504"/>
                  </a:lnTo>
                  <a:lnTo>
                    <a:pt x="104363" y="7802"/>
                  </a:lnTo>
                  <a:lnTo>
                    <a:pt x="152400" y="0"/>
                  </a:lnTo>
                  <a:lnTo>
                    <a:pt x="2547594" y="0"/>
                  </a:lnTo>
                  <a:lnTo>
                    <a:pt x="2595631" y="7802"/>
                  </a:lnTo>
                  <a:lnTo>
                    <a:pt x="2637449" y="29504"/>
                  </a:lnTo>
                  <a:lnTo>
                    <a:pt x="2670489" y="62544"/>
                  </a:lnTo>
                  <a:lnTo>
                    <a:pt x="2692191" y="104363"/>
                  </a:lnTo>
                  <a:lnTo>
                    <a:pt x="2699994" y="152400"/>
                  </a:lnTo>
                  <a:lnTo>
                    <a:pt x="2699994" y="1189494"/>
                  </a:lnTo>
                  <a:lnTo>
                    <a:pt x="2692191" y="1237531"/>
                  </a:lnTo>
                  <a:lnTo>
                    <a:pt x="2670489" y="1279349"/>
                  </a:lnTo>
                  <a:lnTo>
                    <a:pt x="2637449" y="1312390"/>
                  </a:lnTo>
                  <a:lnTo>
                    <a:pt x="2595631" y="1334091"/>
                  </a:lnTo>
                  <a:lnTo>
                    <a:pt x="2547594" y="134189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Metin kutusu 36"/>
          <p:cNvSpPr txBox="1"/>
          <p:nvPr/>
        </p:nvSpPr>
        <p:spPr>
          <a:xfrm>
            <a:off x="8931992" y="495821"/>
            <a:ext cx="166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Yerli Yerinde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</a:rPr>
              <a:t>Yeterince</a:t>
            </a:r>
          </a:p>
        </p:txBody>
      </p:sp>
      <p:sp>
        <p:nvSpPr>
          <p:cNvPr id="3" name="Sağ Ok 2"/>
          <p:cNvSpPr/>
          <p:nvPr/>
        </p:nvSpPr>
        <p:spPr>
          <a:xfrm>
            <a:off x="6826468" y="6074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62" name="Grup 61"/>
          <p:cNvGrpSpPr/>
          <p:nvPr/>
        </p:nvGrpSpPr>
        <p:grpSpPr>
          <a:xfrm>
            <a:off x="167841" y="1692623"/>
            <a:ext cx="12024158" cy="707886"/>
            <a:chOff x="554927" y="1881525"/>
            <a:chExt cx="10369527" cy="707886"/>
          </a:xfrm>
        </p:grpSpPr>
        <p:sp>
          <p:nvSpPr>
            <p:cNvPr id="63" name="Metin kutusu 62"/>
            <p:cNvSpPr txBox="1"/>
            <p:nvPr/>
          </p:nvSpPr>
          <p:spPr>
            <a:xfrm>
              <a:off x="746175" y="1881525"/>
              <a:ext cx="10178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Ergenlik çağındaki çocuğunuza televizyonda gördüklerine eleştirel yaklaşabilmesi </a:t>
              </a:r>
              <a:r>
                <a:rPr lang="tr-TR" sz="2000" dirty="0" smtClean="0">
                  <a:solidFill>
                    <a:srgbClr val="575757"/>
                  </a:solidFill>
                </a:rPr>
                <a:t>için seyrettikleriyle </a:t>
              </a:r>
              <a:r>
                <a:rPr lang="tr-TR" sz="2000" dirty="0">
                  <a:solidFill>
                    <a:srgbClr val="575757"/>
                  </a:solidFill>
                </a:rPr>
                <a:t>ilgili </a:t>
              </a:r>
              <a:endParaRPr lang="tr-TR" sz="2000" dirty="0" smtClean="0">
                <a:solidFill>
                  <a:srgbClr val="575757"/>
                </a:solidFill>
              </a:endParaRPr>
            </a:p>
            <a:p>
              <a:r>
                <a:rPr lang="tr-TR" sz="2000" dirty="0" smtClean="0">
                  <a:solidFill>
                    <a:srgbClr val="575757"/>
                  </a:solidFill>
                </a:rPr>
                <a:t>sorular </a:t>
              </a:r>
              <a:r>
                <a:rPr lang="tr-TR" sz="2000" dirty="0">
                  <a:solidFill>
                    <a:srgbClr val="575757"/>
                  </a:solidFill>
                </a:rPr>
                <a:t>sorun.</a:t>
              </a:r>
            </a:p>
          </p:txBody>
        </p:sp>
        <p:pic>
          <p:nvPicPr>
            <p:cNvPr id="64" name="Resim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21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28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56650" y="388099"/>
            <a:ext cx="69476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/>
              <a:t>Çocuğunuzun Teknoloji ile </a:t>
            </a:r>
          </a:p>
          <a:p>
            <a:r>
              <a:rPr lang="tr-TR" sz="4800" b="1" dirty="0"/>
              <a:t>İlişkisi Nasıl Olmalı?</a:t>
            </a:r>
          </a:p>
        </p:txBody>
      </p:sp>
      <p:grpSp>
        <p:nvGrpSpPr>
          <p:cNvPr id="14" name="Grup 13"/>
          <p:cNvGrpSpPr/>
          <p:nvPr/>
        </p:nvGrpSpPr>
        <p:grpSpPr>
          <a:xfrm>
            <a:off x="455788" y="2359178"/>
            <a:ext cx="10369527" cy="400110"/>
            <a:chOff x="554927" y="1881525"/>
            <a:chExt cx="10369527" cy="400110"/>
          </a:xfrm>
        </p:grpSpPr>
        <p:sp>
          <p:nvSpPr>
            <p:cNvPr id="16" name="Metin kutusu 15"/>
            <p:cNvSpPr txBox="1"/>
            <p:nvPr/>
          </p:nvSpPr>
          <p:spPr>
            <a:xfrm>
              <a:off x="746175" y="1881525"/>
              <a:ext cx="10178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Televizyon, bilgisayar vb. araçları asla çocuk bakıcısı olarak kullanmayın.</a:t>
              </a:r>
            </a:p>
          </p:txBody>
        </p:sp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19" name="Grup 18"/>
          <p:cNvGrpSpPr/>
          <p:nvPr/>
        </p:nvGrpSpPr>
        <p:grpSpPr>
          <a:xfrm>
            <a:off x="455788" y="2806442"/>
            <a:ext cx="9179825" cy="400110"/>
            <a:chOff x="554927" y="1881525"/>
            <a:chExt cx="9179825" cy="400110"/>
          </a:xfrm>
        </p:grpSpPr>
        <p:sp>
          <p:nvSpPr>
            <p:cNvPr id="20" name="Metin kutusu 19"/>
            <p:cNvSpPr txBox="1"/>
            <p:nvPr/>
          </p:nvSpPr>
          <p:spPr>
            <a:xfrm>
              <a:off x="746176" y="1881525"/>
              <a:ext cx="8988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Bilgisayar, tablet vb. kullanımını disiplin-ödül aracı hâline getirmeyin.</a:t>
              </a:r>
            </a:p>
          </p:txBody>
        </p:sp>
        <p:pic>
          <p:nvPicPr>
            <p:cNvPr id="21" name="Resim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5" name="Grup 24"/>
          <p:cNvGrpSpPr/>
          <p:nvPr/>
        </p:nvGrpSpPr>
        <p:grpSpPr>
          <a:xfrm>
            <a:off x="455788" y="3255123"/>
            <a:ext cx="12440405" cy="400110"/>
            <a:chOff x="554927" y="1881525"/>
            <a:chExt cx="12440405" cy="400110"/>
          </a:xfrm>
        </p:grpSpPr>
        <p:sp>
          <p:nvSpPr>
            <p:cNvPr id="29" name="Metin kutusu 28"/>
            <p:cNvSpPr txBox="1"/>
            <p:nvPr/>
          </p:nvSpPr>
          <p:spPr>
            <a:xfrm>
              <a:off x="746175" y="1881525"/>
              <a:ext cx="122491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İnternet ortamında insanları gerçekten tanımanın oldukça </a:t>
              </a:r>
              <a:r>
                <a:rPr lang="tr-TR" sz="2000" dirty="0" smtClean="0">
                  <a:solidFill>
                    <a:srgbClr val="575757"/>
                  </a:solidFill>
                </a:rPr>
                <a:t>güç</a:t>
              </a:r>
              <a:r>
                <a:rPr lang="tr-TR" sz="2000" dirty="0">
                  <a:solidFill>
                    <a:srgbClr val="575757"/>
                  </a:solidFill>
                </a:rPr>
                <a:t>, hatta imkânsız </a:t>
              </a:r>
              <a:r>
                <a:rPr lang="tr-TR" sz="2000" dirty="0" smtClean="0">
                  <a:solidFill>
                    <a:srgbClr val="575757"/>
                  </a:solidFill>
                </a:rPr>
                <a:t>olduğunu çocuğunuza </a:t>
              </a:r>
              <a:r>
                <a:rPr lang="tr-TR" sz="2000" dirty="0">
                  <a:solidFill>
                    <a:srgbClr val="575757"/>
                  </a:solidFill>
                </a:rPr>
                <a:t>anlatın.</a:t>
              </a:r>
            </a:p>
          </p:txBody>
        </p:sp>
        <p:pic>
          <p:nvPicPr>
            <p:cNvPr id="30" name="Resim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" name="Grup 1"/>
          <p:cNvGrpSpPr/>
          <p:nvPr/>
        </p:nvGrpSpPr>
        <p:grpSpPr>
          <a:xfrm>
            <a:off x="9041116" y="388099"/>
            <a:ext cx="2700020" cy="1342390"/>
            <a:chOff x="7315511" y="4313587"/>
            <a:chExt cx="2700020" cy="1342390"/>
          </a:xfrm>
        </p:grpSpPr>
        <p:sp>
          <p:nvSpPr>
            <p:cNvPr id="34" name="object 20"/>
            <p:cNvSpPr/>
            <p:nvPr/>
          </p:nvSpPr>
          <p:spPr>
            <a:xfrm>
              <a:off x="7315511" y="4313587"/>
              <a:ext cx="2700020" cy="1342390"/>
            </a:xfrm>
            <a:custGeom>
              <a:avLst/>
              <a:gdLst/>
              <a:ahLst/>
              <a:cxnLst/>
              <a:rect l="l" t="t" r="r" b="b"/>
              <a:pathLst>
                <a:path w="2700020" h="1342389">
                  <a:moveTo>
                    <a:pt x="2547594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1189494"/>
                  </a:lnTo>
                  <a:lnTo>
                    <a:pt x="7802" y="1237531"/>
                  </a:lnTo>
                  <a:lnTo>
                    <a:pt x="29504" y="1279349"/>
                  </a:lnTo>
                  <a:lnTo>
                    <a:pt x="62544" y="1312390"/>
                  </a:lnTo>
                  <a:lnTo>
                    <a:pt x="104363" y="1334091"/>
                  </a:lnTo>
                  <a:lnTo>
                    <a:pt x="152400" y="1341894"/>
                  </a:lnTo>
                  <a:lnTo>
                    <a:pt x="2547594" y="1341894"/>
                  </a:lnTo>
                  <a:lnTo>
                    <a:pt x="2595631" y="1334091"/>
                  </a:lnTo>
                  <a:lnTo>
                    <a:pt x="2637449" y="1312390"/>
                  </a:lnTo>
                  <a:lnTo>
                    <a:pt x="2670489" y="1279349"/>
                  </a:lnTo>
                  <a:lnTo>
                    <a:pt x="2692191" y="1237531"/>
                  </a:lnTo>
                  <a:lnTo>
                    <a:pt x="2699994" y="1189494"/>
                  </a:lnTo>
                  <a:lnTo>
                    <a:pt x="2699994" y="152400"/>
                  </a:lnTo>
                  <a:lnTo>
                    <a:pt x="2692191" y="104363"/>
                  </a:lnTo>
                  <a:lnTo>
                    <a:pt x="2670489" y="62544"/>
                  </a:lnTo>
                  <a:lnTo>
                    <a:pt x="2637449" y="29504"/>
                  </a:lnTo>
                  <a:lnTo>
                    <a:pt x="2595631" y="7802"/>
                  </a:lnTo>
                  <a:lnTo>
                    <a:pt x="2547594" y="0"/>
                  </a:lnTo>
                  <a:close/>
                </a:path>
              </a:pathLst>
            </a:custGeom>
            <a:solidFill>
              <a:srgbClr val="E62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/>
            <p:cNvSpPr/>
            <p:nvPr/>
          </p:nvSpPr>
          <p:spPr>
            <a:xfrm>
              <a:off x="7315511" y="4313587"/>
              <a:ext cx="2700020" cy="1342390"/>
            </a:xfrm>
            <a:custGeom>
              <a:avLst/>
              <a:gdLst/>
              <a:ahLst/>
              <a:cxnLst/>
              <a:rect l="l" t="t" r="r" b="b"/>
              <a:pathLst>
                <a:path w="2700020" h="1342389">
                  <a:moveTo>
                    <a:pt x="2547594" y="1341894"/>
                  </a:moveTo>
                  <a:lnTo>
                    <a:pt x="152400" y="1341894"/>
                  </a:lnTo>
                  <a:lnTo>
                    <a:pt x="104363" y="1334091"/>
                  </a:lnTo>
                  <a:lnTo>
                    <a:pt x="62544" y="1312390"/>
                  </a:lnTo>
                  <a:lnTo>
                    <a:pt x="29504" y="1279349"/>
                  </a:lnTo>
                  <a:lnTo>
                    <a:pt x="7802" y="1237531"/>
                  </a:lnTo>
                  <a:lnTo>
                    <a:pt x="0" y="1189494"/>
                  </a:lnTo>
                  <a:lnTo>
                    <a:pt x="0" y="152400"/>
                  </a:lnTo>
                  <a:lnTo>
                    <a:pt x="7802" y="104363"/>
                  </a:lnTo>
                  <a:lnTo>
                    <a:pt x="29504" y="62544"/>
                  </a:lnTo>
                  <a:lnTo>
                    <a:pt x="62544" y="29504"/>
                  </a:lnTo>
                  <a:lnTo>
                    <a:pt x="104363" y="7802"/>
                  </a:lnTo>
                  <a:lnTo>
                    <a:pt x="152400" y="0"/>
                  </a:lnTo>
                  <a:lnTo>
                    <a:pt x="2547594" y="0"/>
                  </a:lnTo>
                  <a:lnTo>
                    <a:pt x="2595631" y="7802"/>
                  </a:lnTo>
                  <a:lnTo>
                    <a:pt x="2637449" y="29504"/>
                  </a:lnTo>
                  <a:lnTo>
                    <a:pt x="2670489" y="62544"/>
                  </a:lnTo>
                  <a:lnTo>
                    <a:pt x="2692191" y="104363"/>
                  </a:lnTo>
                  <a:lnTo>
                    <a:pt x="2699994" y="152400"/>
                  </a:lnTo>
                  <a:lnTo>
                    <a:pt x="2699994" y="1189494"/>
                  </a:lnTo>
                  <a:lnTo>
                    <a:pt x="2692191" y="1237531"/>
                  </a:lnTo>
                  <a:lnTo>
                    <a:pt x="2670489" y="1279349"/>
                  </a:lnTo>
                  <a:lnTo>
                    <a:pt x="2637449" y="1312390"/>
                  </a:lnTo>
                  <a:lnTo>
                    <a:pt x="2595631" y="1334091"/>
                  </a:lnTo>
                  <a:lnTo>
                    <a:pt x="2547594" y="134189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Metin kutusu 35"/>
          <p:cNvSpPr txBox="1"/>
          <p:nvPr/>
        </p:nvSpPr>
        <p:spPr>
          <a:xfrm>
            <a:off x="9559928" y="705351"/>
            <a:ext cx="166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Yerli Yerinde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</a:rPr>
              <a:t>Yeterince</a:t>
            </a:r>
          </a:p>
        </p:txBody>
      </p:sp>
      <p:grpSp>
        <p:nvGrpSpPr>
          <p:cNvPr id="31" name="Grup 30"/>
          <p:cNvGrpSpPr/>
          <p:nvPr/>
        </p:nvGrpSpPr>
        <p:grpSpPr>
          <a:xfrm>
            <a:off x="460690" y="3727797"/>
            <a:ext cx="11758108" cy="400110"/>
            <a:chOff x="554927" y="1881525"/>
            <a:chExt cx="11758108" cy="400110"/>
          </a:xfrm>
        </p:grpSpPr>
        <p:sp>
          <p:nvSpPr>
            <p:cNvPr id="32" name="Metin kutusu 31"/>
            <p:cNvSpPr txBox="1"/>
            <p:nvPr/>
          </p:nvSpPr>
          <p:spPr>
            <a:xfrm>
              <a:off x="746176" y="1881525"/>
              <a:ext cx="11566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Çocuğunuzun ekran başında geçireceği günlük süre için </a:t>
              </a:r>
              <a:r>
                <a:rPr lang="tr-TR" sz="2000" dirty="0" smtClean="0">
                  <a:solidFill>
                    <a:srgbClr val="575757"/>
                  </a:solidFill>
                </a:rPr>
                <a:t>mutlaka bir </a:t>
              </a:r>
              <a:r>
                <a:rPr lang="tr-TR" sz="2000" dirty="0">
                  <a:solidFill>
                    <a:srgbClr val="575757"/>
                  </a:solidFill>
                </a:rPr>
                <a:t>zaman sınırlaması getirin.</a:t>
              </a:r>
            </a:p>
          </p:txBody>
        </p:sp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sp>
        <p:nvSpPr>
          <p:cNvPr id="3" name="Sağ Ok 2"/>
          <p:cNvSpPr/>
          <p:nvPr/>
        </p:nvSpPr>
        <p:spPr>
          <a:xfrm>
            <a:off x="7362024" y="8260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7" name="Grup 36"/>
          <p:cNvGrpSpPr/>
          <p:nvPr/>
        </p:nvGrpSpPr>
        <p:grpSpPr>
          <a:xfrm>
            <a:off x="455788" y="4319542"/>
            <a:ext cx="10453949" cy="536238"/>
            <a:chOff x="554927" y="1881525"/>
            <a:chExt cx="9780009" cy="460649"/>
          </a:xfrm>
        </p:grpSpPr>
        <p:sp>
          <p:nvSpPr>
            <p:cNvPr id="38" name="Metin kutusu 37"/>
            <p:cNvSpPr txBox="1"/>
            <p:nvPr/>
          </p:nvSpPr>
          <p:spPr>
            <a:xfrm>
              <a:off x="746176" y="1881525"/>
              <a:ext cx="9588760" cy="46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Çocuğunuzla birlikte televizyon, bilgisayar, tablet vb. </a:t>
              </a:r>
              <a:r>
                <a:rPr lang="tr-TR" sz="2000" dirty="0" smtClean="0">
                  <a:solidFill>
                    <a:srgbClr val="575757"/>
                  </a:solidFill>
                </a:rPr>
                <a:t>kullanımının kurallarını </a:t>
              </a:r>
              <a:r>
                <a:rPr lang="tr-TR" sz="2000" dirty="0">
                  <a:solidFill>
                    <a:srgbClr val="575757"/>
                  </a:solidFill>
                </a:rPr>
                <a:t>belirleyin.</a:t>
              </a:r>
            </a:p>
          </p:txBody>
        </p:sp>
        <p:pic>
          <p:nvPicPr>
            <p:cNvPr id="39" name="Resim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40" name="Grup 39"/>
          <p:cNvGrpSpPr/>
          <p:nvPr/>
        </p:nvGrpSpPr>
        <p:grpSpPr>
          <a:xfrm>
            <a:off x="460690" y="4769283"/>
            <a:ext cx="9651773" cy="488731"/>
            <a:chOff x="554927" y="1881525"/>
            <a:chExt cx="9651773" cy="400110"/>
          </a:xfrm>
        </p:grpSpPr>
        <p:sp>
          <p:nvSpPr>
            <p:cNvPr id="41" name="Metin kutusu 40"/>
            <p:cNvSpPr txBox="1"/>
            <p:nvPr/>
          </p:nvSpPr>
          <p:spPr>
            <a:xfrm>
              <a:off x="746176" y="1881525"/>
              <a:ext cx="9460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Teknoloji dünyasında çocuğunuzla üzerinde konuşabileceğiniz ortak bir konu edinin.</a:t>
              </a:r>
            </a:p>
          </p:txBody>
        </p:sp>
        <p:pic>
          <p:nvPicPr>
            <p:cNvPr id="42" name="Resim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7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28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468313" y="3292011"/>
            <a:ext cx="11255375" cy="0"/>
          </a:xfrm>
          <a:prstGeom prst="line">
            <a:avLst/>
          </a:prstGeom>
          <a:noFill/>
          <a:ln w="15875" cap="flat">
            <a:solidFill>
              <a:srgbClr val="E6224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388099"/>
            <a:ext cx="7131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/>
              <a:t>Çocuklar Teknoloji Başında </a:t>
            </a:r>
          </a:p>
          <a:p>
            <a:r>
              <a:rPr lang="tr-TR" sz="4800" b="1" dirty="0"/>
              <a:t>Ne Kadar Vakit Geçirmeli?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E61F4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rgbClr val="E61F4F"/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18" name="Metin kutusu 17"/>
          <p:cNvSpPr txBox="1"/>
          <p:nvPr/>
        </p:nvSpPr>
        <p:spPr>
          <a:xfrm>
            <a:off x="435784" y="1957759"/>
            <a:ext cx="8527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75757"/>
                </a:solidFill>
              </a:rPr>
              <a:t>Pedagoji Derneği bir gün içinde tablet, telefon ve televizyon dâhil olmak üzere çocukların </a:t>
            </a:r>
          </a:p>
          <a:p>
            <a:r>
              <a:rPr lang="tr-TR" dirty="0">
                <a:solidFill>
                  <a:srgbClr val="575757"/>
                </a:solidFill>
              </a:rPr>
              <a:t>ekran başında geçirmeleri gereken azami süreleri şöyle belirlemiştir:</a:t>
            </a:r>
          </a:p>
        </p:txBody>
      </p:sp>
      <p:grpSp>
        <p:nvGrpSpPr>
          <p:cNvPr id="21" name="Grup 20"/>
          <p:cNvGrpSpPr/>
          <p:nvPr/>
        </p:nvGrpSpPr>
        <p:grpSpPr>
          <a:xfrm>
            <a:off x="1266836" y="3203111"/>
            <a:ext cx="1654428" cy="1357014"/>
            <a:chOff x="278876" y="3203111"/>
            <a:chExt cx="1654428" cy="1357014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020763" y="3203111"/>
              <a:ext cx="168275" cy="180975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715145" y="3384086"/>
              <a:ext cx="7795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b="1" dirty="0">
                  <a:solidFill>
                    <a:srgbClr val="E61F4F"/>
                  </a:solidFill>
                </a:rPr>
                <a:t>0-3 yaş</a:t>
              </a: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278876" y="3729128"/>
              <a:ext cx="165442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rgbClr val="575757"/>
                  </a:solidFill>
                </a:rPr>
                <a:t>Ekrandan</a:t>
              </a:r>
            </a:p>
            <a:p>
              <a:pPr algn="ctr"/>
              <a:r>
                <a:rPr lang="tr-TR" sz="1600" dirty="0">
                  <a:solidFill>
                    <a:srgbClr val="575757"/>
                  </a:solidFill>
                </a:rPr>
                <a:t>olabildiğince </a:t>
              </a:r>
              <a:r>
                <a:rPr lang="tr-TR" sz="1600" dirty="0">
                  <a:solidFill>
                    <a:srgbClr val="E61F4F"/>
                  </a:solidFill>
                </a:rPr>
                <a:t>uzak</a:t>
              </a:r>
            </a:p>
            <a:p>
              <a:pPr algn="ctr"/>
              <a:r>
                <a:rPr lang="tr-TR" sz="1600" dirty="0">
                  <a:solidFill>
                    <a:srgbClr val="E61F4F"/>
                  </a:solidFill>
                </a:rPr>
                <a:t>tutulmalıdır.</a:t>
              </a:r>
            </a:p>
          </p:txBody>
        </p:sp>
      </p:grpSp>
      <p:grpSp>
        <p:nvGrpSpPr>
          <p:cNvPr id="37" name="Grup 36"/>
          <p:cNvGrpSpPr/>
          <p:nvPr/>
        </p:nvGrpSpPr>
        <p:grpSpPr>
          <a:xfrm>
            <a:off x="3369244" y="3203111"/>
            <a:ext cx="1413785" cy="1357014"/>
            <a:chOff x="2866968" y="3203111"/>
            <a:chExt cx="1413785" cy="1357014"/>
          </a:xfrm>
        </p:grpSpPr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490913" y="3203111"/>
              <a:ext cx="168275" cy="180975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Dikdörtgen 37"/>
            <p:cNvSpPr/>
            <p:nvPr/>
          </p:nvSpPr>
          <p:spPr>
            <a:xfrm>
              <a:off x="3185296" y="3386506"/>
              <a:ext cx="7795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b="1" dirty="0">
                  <a:solidFill>
                    <a:srgbClr val="E61F4F"/>
                  </a:solidFill>
                </a:rPr>
                <a:t>3-6 yaş</a:t>
              </a:r>
            </a:p>
          </p:txBody>
        </p:sp>
        <p:sp>
          <p:nvSpPr>
            <p:cNvPr id="43" name="Dikdörtgen 42"/>
            <p:cNvSpPr/>
            <p:nvPr/>
          </p:nvSpPr>
          <p:spPr>
            <a:xfrm>
              <a:off x="2866968" y="3729128"/>
              <a:ext cx="14137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rgbClr val="575757"/>
                  </a:solidFill>
                </a:rPr>
                <a:t>Günlük toplam</a:t>
              </a:r>
            </a:p>
            <a:p>
              <a:pPr algn="ctr"/>
              <a:r>
                <a:rPr lang="tr-TR" sz="1600" dirty="0">
                  <a:solidFill>
                    <a:srgbClr val="575757"/>
                  </a:solidFill>
                </a:rPr>
                <a:t>süre </a:t>
              </a:r>
              <a:r>
                <a:rPr lang="tr-TR" sz="1600" dirty="0">
                  <a:solidFill>
                    <a:srgbClr val="E61F4F"/>
                  </a:solidFill>
                </a:rPr>
                <a:t>en fazla</a:t>
              </a:r>
            </a:p>
            <a:p>
              <a:pPr algn="ctr"/>
              <a:r>
                <a:rPr lang="tr-TR" sz="1600" dirty="0">
                  <a:solidFill>
                    <a:srgbClr val="E61F4F"/>
                  </a:solidFill>
                </a:rPr>
                <a:t>20-30 dk.</a:t>
              </a:r>
            </a:p>
          </p:txBody>
        </p:sp>
      </p:grpSp>
      <p:grpSp>
        <p:nvGrpSpPr>
          <p:cNvPr id="42" name="Grup 41"/>
          <p:cNvGrpSpPr/>
          <p:nvPr/>
        </p:nvGrpSpPr>
        <p:grpSpPr>
          <a:xfrm>
            <a:off x="5389108" y="3203111"/>
            <a:ext cx="1413785" cy="1357014"/>
            <a:chOff x="5335928" y="3203111"/>
            <a:chExt cx="1413785" cy="1357014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956301" y="3203111"/>
              <a:ext cx="173038" cy="180975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" name="Dikdörtgen 38"/>
            <p:cNvSpPr/>
            <p:nvPr/>
          </p:nvSpPr>
          <p:spPr>
            <a:xfrm>
              <a:off x="5653066" y="3389211"/>
              <a:ext cx="7795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b="1" dirty="0">
                  <a:solidFill>
                    <a:srgbClr val="E61F4F"/>
                  </a:solidFill>
                </a:rPr>
                <a:t>6-9 yaş</a:t>
              </a:r>
            </a:p>
          </p:txBody>
        </p:sp>
        <p:sp>
          <p:nvSpPr>
            <p:cNvPr id="44" name="Dikdörtgen 43"/>
            <p:cNvSpPr/>
            <p:nvPr/>
          </p:nvSpPr>
          <p:spPr>
            <a:xfrm>
              <a:off x="5335928" y="3729128"/>
              <a:ext cx="14137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rgbClr val="575757"/>
                  </a:solidFill>
                </a:rPr>
                <a:t>Günlük toplam</a:t>
              </a:r>
            </a:p>
            <a:p>
              <a:pPr algn="ctr"/>
              <a:r>
                <a:rPr lang="tr-TR" sz="1600" dirty="0">
                  <a:solidFill>
                    <a:srgbClr val="575757"/>
                  </a:solidFill>
                </a:rPr>
                <a:t>süre </a:t>
              </a:r>
              <a:r>
                <a:rPr lang="tr-TR" sz="1600" dirty="0">
                  <a:solidFill>
                    <a:srgbClr val="E61F4F"/>
                  </a:solidFill>
                </a:rPr>
                <a:t>en fazla</a:t>
              </a:r>
            </a:p>
            <a:p>
              <a:pPr algn="ctr"/>
              <a:r>
                <a:rPr lang="tr-TR" sz="1600" dirty="0">
                  <a:solidFill>
                    <a:srgbClr val="E61F4F"/>
                  </a:solidFill>
                </a:rPr>
                <a:t>40-50 dk.</a:t>
              </a:r>
            </a:p>
          </p:txBody>
        </p:sp>
      </p:grpSp>
      <p:grpSp>
        <p:nvGrpSpPr>
          <p:cNvPr id="47" name="Grup 46"/>
          <p:cNvGrpSpPr/>
          <p:nvPr/>
        </p:nvGrpSpPr>
        <p:grpSpPr>
          <a:xfrm>
            <a:off x="7408972" y="3203111"/>
            <a:ext cx="1413785" cy="1357014"/>
            <a:chOff x="7794641" y="3203111"/>
            <a:chExt cx="1413785" cy="1357014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8426451" y="3203111"/>
              <a:ext cx="169863" cy="180975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Dikdörtgen 39"/>
            <p:cNvSpPr/>
            <p:nvPr/>
          </p:nvSpPr>
          <p:spPr>
            <a:xfrm>
              <a:off x="8065247" y="3389211"/>
              <a:ext cx="883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b="1" dirty="0">
                  <a:solidFill>
                    <a:srgbClr val="E61F4F"/>
                  </a:solidFill>
                </a:rPr>
                <a:t>9-12 yaş</a:t>
              </a:r>
            </a:p>
          </p:txBody>
        </p:sp>
        <p:sp>
          <p:nvSpPr>
            <p:cNvPr id="45" name="Dikdörtgen 44"/>
            <p:cNvSpPr/>
            <p:nvPr/>
          </p:nvSpPr>
          <p:spPr>
            <a:xfrm>
              <a:off x="7794641" y="3729128"/>
              <a:ext cx="14137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rgbClr val="575757"/>
                  </a:solidFill>
                </a:rPr>
                <a:t>Günlük toplam</a:t>
              </a:r>
            </a:p>
            <a:p>
              <a:pPr algn="ctr"/>
              <a:r>
                <a:rPr lang="tr-TR" sz="1600" dirty="0">
                  <a:solidFill>
                    <a:srgbClr val="575757"/>
                  </a:solidFill>
                </a:rPr>
                <a:t>süre </a:t>
              </a:r>
              <a:r>
                <a:rPr lang="tr-TR" sz="1600" dirty="0">
                  <a:solidFill>
                    <a:srgbClr val="E61F4F"/>
                  </a:solidFill>
                </a:rPr>
                <a:t>en fazla</a:t>
              </a:r>
            </a:p>
            <a:p>
              <a:pPr algn="ctr"/>
              <a:r>
                <a:rPr lang="tr-TR" sz="1600" dirty="0">
                  <a:solidFill>
                    <a:srgbClr val="E61F4F"/>
                  </a:solidFill>
                </a:rPr>
                <a:t>60-70 dk.</a:t>
              </a:r>
            </a:p>
          </p:txBody>
        </p:sp>
      </p:grpSp>
      <p:grpSp>
        <p:nvGrpSpPr>
          <p:cNvPr id="48" name="Grup 47"/>
          <p:cNvGrpSpPr/>
          <p:nvPr/>
        </p:nvGrpSpPr>
        <p:grpSpPr>
          <a:xfrm>
            <a:off x="9428836" y="3203111"/>
            <a:ext cx="1413785" cy="1357014"/>
            <a:chOff x="10274640" y="3203111"/>
            <a:chExt cx="1413785" cy="1357014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0896601" y="3203111"/>
              <a:ext cx="169863" cy="180975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10561584" y="3389211"/>
              <a:ext cx="8195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b="1" dirty="0">
                  <a:solidFill>
                    <a:srgbClr val="E61F4F"/>
                  </a:solidFill>
                </a:rPr>
                <a:t>12+ yaş</a:t>
              </a:r>
            </a:p>
          </p:txBody>
        </p:sp>
        <p:sp>
          <p:nvSpPr>
            <p:cNvPr id="46" name="Dikdörtgen 45"/>
            <p:cNvSpPr/>
            <p:nvPr/>
          </p:nvSpPr>
          <p:spPr>
            <a:xfrm>
              <a:off x="10274640" y="3729128"/>
              <a:ext cx="14137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rgbClr val="575757"/>
                  </a:solidFill>
                </a:rPr>
                <a:t>Günlük toplam</a:t>
              </a:r>
            </a:p>
            <a:p>
              <a:pPr algn="ctr"/>
              <a:r>
                <a:rPr lang="tr-TR" sz="1600" dirty="0">
                  <a:solidFill>
                    <a:srgbClr val="575757"/>
                  </a:solidFill>
                </a:rPr>
                <a:t>süre </a:t>
              </a:r>
              <a:r>
                <a:rPr lang="tr-TR" sz="1600" dirty="0">
                  <a:solidFill>
                    <a:srgbClr val="E61F4F"/>
                  </a:solidFill>
                </a:rPr>
                <a:t>en fazla</a:t>
              </a:r>
            </a:p>
            <a:p>
              <a:pPr algn="ctr"/>
              <a:r>
                <a:rPr lang="tr-TR" sz="1600" dirty="0">
                  <a:solidFill>
                    <a:srgbClr val="E61F4F"/>
                  </a:solidFill>
                </a:rPr>
                <a:t>120 dk.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6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3" grpId="0" animBg="1"/>
      <p:bldP spid="14" grpId="0"/>
      <p:bldP spid="15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ikdörtgen 44"/>
          <p:cNvSpPr/>
          <p:nvPr/>
        </p:nvSpPr>
        <p:spPr>
          <a:xfrm flipH="1">
            <a:off x="0" y="-9525"/>
            <a:ext cx="12191999" cy="6877357"/>
          </a:xfrm>
          <a:prstGeom prst="rect">
            <a:avLst/>
          </a:prstGeom>
          <a:blipFill dpi="0" rotWithShape="1">
            <a:blip r:embed="rId3"/>
            <a:srcRect/>
            <a:stretch>
              <a:fillRect l="62000" t="-14000" b="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988" y="3175"/>
            <a:ext cx="5919019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36037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23"/>
          <p:cNvSpPr/>
          <p:nvPr/>
        </p:nvSpPr>
        <p:spPr>
          <a:xfrm flipH="1" flipV="1">
            <a:off x="4120330" y="-3175"/>
            <a:ext cx="8071669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0 w 7890694"/>
              <a:gd name="connsiteY0" fmla="*/ 0 h 6858000"/>
              <a:gd name="connsiteX1" fmla="*/ 3824748 w 7890694"/>
              <a:gd name="connsiteY1" fmla="*/ 0 h 6858000"/>
              <a:gd name="connsiteX2" fmla="*/ 7890694 w 7890694"/>
              <a:gd name="connsiteY2" fmla="*/ 6858000 h 6858000"/>
              <a:gd name="connsiteX3" fmla="*/ 0 w 7890694"/>
              <a:gd name="connsiteY3" fmla="*/ 6858000 h 6858000"/>
              <a:gd name="connsiteX4" fmla="*/ 0 w 7890694"/>
              <a:gd name="connsiteY4" fmla="*/ 0 h 6858000"/>
              <a:gd name="connsiteX0" fmla="*/ 0 w 7890694"/>
              <a:gd name="connsiteY0" fmla="*/ 0 h 6858000"/>
              <a:gd name="connsiteX1" fmla="*/ 5777373 w 7890694"/>
              <a:gd name="connsiteY1" fmla="*/ 0 h 6858000"/>
              <a:gd name="connsiteX2" fmla="*/ 7890694 w 7890694"/>
              <a:gd name="connsiteY2" fmla="*/ 6858000 h 6858000"/>
              <a:gd name="connsiteX3" fmla="*/ 0 w 7890694"/>
              <a:gd name="connsiteY3" fmla="*/ 6858000 h 6858000"/>
              <a:gd name="connsiteX4" fmla="*/ 0 w 7890694"/>
              <a:gd name="connsiteY4" fmla="*/ 0 h 6858000"/>
              <a:gd name="connsiteX0" fmla="*/ 0 w 8071669"/>
              <a:gd name="connsiteY0" fmla="*/ 0 h 6858000"/>
              <a:gd name="connsiteX1" fmla="*/ 5777373 w 8071669"/>
              <a:gd name="connsiteY1" fmla="*/ 0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777373 w 8071669"/>
              <a:gd name="connsiteY1" fmla="*/ 0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77398 w 8071669"/>
              <a:gd name="connsiteY1" fmla="*/ 9525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58348 w 8071669"/>
              <a:gd name="connsiteY1" fmla="*/ 9525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58348 w 8071669"/>
              <a:gd name="connsiteY1" fmla="*/ 9525 h 6858000"/>
              <a:gd name="connsiteX2" fmla="*/ 8071669 w 8071669"/>
              <a:gd name="connsiteY2" fmla="*/ 6848475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58348 w 8071669"/>
              <a:gd name="connsiteY1" fmla="*/ 9525 h 6858000"/>
              <a:gd name="connsiteX2" fmla="*/ 8071669 w 8071669"/>
              <a:gd name="connsiteY2" fmla="*/ 6858000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  <a:gd name="connsiteX0" fmla="*/ 0 w 8071669"/>
              <a:gd name="connsiteY0" fmla="*/ 0 h 6858000"/>
              <a:gd name="connsiteX1" fmla="*/ 5977398 w 8071669"/>
              <a:gd name="connsiteY1" fmla="*/ 0 h 6858000"/>
              <a:gd name="connsiteX2" fmla="*/ 8071669 w 8071669"/>
              <a:gd name="connsiteY2" fmla="*/ 6858000 h 6858000"/>
              <a:gd name="connsiteX3" fmla="*/ 0 w 8071669"/>
              <a:gd name="connsiteY3" fmla="*/ 6858000 h 6858000"/>
              <a:gd name="connsiteX4" fmla="*/ 0 w 807166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1669" h="6858000">
                <a:moveTo>
                  <a:pt x="0" y="0"/>
                </a:moveTo>
                <a:lnTo>
                  <a:pt x="5977398" y="0"/>
                </a:lnTo>
                <a:lnTo>
                  <a:pt x="807166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5246B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914" y="599182"/>
            <a:ext cx="843750" cy="1957500"/>
          </a:xfrm>
          <a:prstGeom prst="rect">
            <a:avLst/>
          </a:prstGeom>
        </p:spPr>
      </p:pic>
      <p:grpSp>
        <p:nvGrpSpPr>
          <p:cNvPr id="20" name="Grup 19"/>
          <p:cNvGrpSpPr/>
          <p:nvPr/>
        </p:nvGrpSpPr>
        <p:grpSpPr>
          <a:xfrm>
            <a:off x="7077542" y="804561"/>
            <a:ext cx="4617931" cy="1546741"/>
            <a:chOff x="7087167" y="1972564"/>
            <a:chExt cx="4617931" cy="1546741"/>
          </a:xfrm>
        </p:grpSpPr>
        <p:sp>
          <p:nvSpPr>
            <p:cNvPr id="22" name="Metin kutusu 21"/>
            <p:cNvSpPr txBox="1"/>
            <p:nvPr/>
          </p:nvSpPr>
          <p:spPr>
            <a:xfrm>
              <a:off x="8353691" y="1972564"/>
              <a:ext cx="301422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6000" b="1" dirty="0">
                  <a:solidFill>
                    <a:schemeClr val="bg1"/>
                  </a:solidFill>
                </a:rPr>
                <a:t>teknoloji</a:t>
              </a:r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7087167" y="2688308"/>
              <a:ext cx="46179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4800" dirty="0">
                  <a:solidFill>
                    <a:schemeClr val="bg1"/>
                  </a:solidFill>
                </a:rPr>
                <a:t>yerinde yeterince</a:t>
              </a:r>
            </a:p>
          </p:txBody>
        </p:sp>
      </p:grpSp>
      <p:sp>
        <p:nvSpPr>
          <p:cNvPr id="26" name="Dikdörtgen 24"/>
          <p:cNvSpPr/>
          <p:nvPr/>
        </p:nvSpPr>
        <p:spPr>
          <a:xfrm>
            <a:off x="3812004" y="-9525"/>
            <a:ext cx="2422729" cy="6877357"/>
          </a:xfrm>
          <a:custGeom>
            <a:avLst/>
            <a:gdLst>
              <a:gd name="connsiteX0" fmla="*/ 0 w 442451"/>
              <a:gd name="connsiteY0" fmla="*/ 0 h 6854825"/>
              <a:gd name="connsiteX1" fmla="*/ 442451 w 442451"/>
              <a:gd name="connsiteY1" fmla="*/ 0 h 6854825"/>
              <a:gd name="connsiteX2" fmla="*/ 442451 w 442451"/>
              <a:gd name="connsiteY2" fmla="*/ 6854825 h 6854825"/>
              <a:gd name="connsiteX3" fmla="*/ 0 w 442451"/>
              <a:gd name="connsiteY3" fmla="*/ 6854825 h 6854825"/>
              <a:gd name="connsiteX4" fmla="*/ 0 w 442451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0 w 2546554"/>
              <a:gd name="connsiteY3" fmla="*/ 6854825 h 6854825"/>
              <a:gd name="connsiteX4" fmla="*/ 0 w 2546554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2025445 w 2546554"/>
              <a:gd name="connsiteY3" fmla="*/ 6844993 h 6854825"/>
              <a:gd name="connsiteX4" fmla="*/ 0 w 2546554"/>
              <a:gd name="connsiteY4" fmla="*/ 0 h 6854825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48284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76859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54825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086384 w 2546554"/>
              <a:gd name="connsiteY3" fmla="*/ 6867832 h 6867832"/>
              <a:gd name="connsiteX4" fmla="*/ 0 w 2546554"/>
              <a:gd name="connsiteY4" fmla="*/ 0 h 6867832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1962559 w 2422729"/>
              <a:gd name="connsiteY3" fmla="*/ 6877357 h 6877357"/>
              <a:gd name="connsiteX4" fmla="*/ 0 w 2422729"/>
              <a:gd name="connsiteY4" fmla="*/ 0 h 6877357"/>
              <a:gd name="connsiteX0" fmla="*/ 0 w 2422729"/>
              <a:gd name="connsiteY0" fmla="*/ 0 h 6896407"/>
              <a:gd name="connsiteX1" fmla="*/ 318626 w 2422729"/>
              <a:gd name="connsiteY1" fmla="*/ 9525 h 6896407"/>
              <a:gd name="connsiteX2" fmla="*/ 2422729 w 2422729"/>
              <a:gd name="connsiteY2" fmla="*/ 6873875 h 6896407"/>
              <a:gd name="connsiteX3" fmla="*/ 2086384 w 2422729"/>
              <a:gd name="connsiteY3" fmla="*/ 6896407 h 6896407"/>
              <a:gd name="connsiteX4" fmla="*/ 0 w 2422729"/>
              <a:gd name="connsiteY4" fmla="*/ 0 h 6896407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2086384 w 2422729"/>
              <a:gd name="connsiteY3" fmla="*/ 6877357 h 6877357"/>
              <a:gd name="connsiteX4" fmla="*/ 0 w 2422729"/>
              <a:gd name="connsiteY4" fmla="*/ 0 h 68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29" h="6877357">
                <a:moveTo>
                  <a:pt x="0" y="0"/>
                </a:moveTo>
                <a:lnTo>
                  <a:pt x="318626" y="9525"/>
                </a:lnTo>
                <a:lnTo>
                  <a:pt x="2422729" y="6873875"/>
                </a:lnTo>
                <a:lnTo>
                  <a:pt x="2086384" y="6877357"/>
                </a:lnTo>
                <a:lnTo>
                  <a:pt x="0" y="0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0"/>
            <a:ext cx="6097588" cy="6854825"/>
          </a:xfrm>
          <a:custGeom>
            <a:avLst/>
            <a:gdLst>
              <a:gd name="T0" fmla="*/ 2113 w 3841"/>
              <a:gd name="T1" fmla="*/ 0 h 4318"/>
              <a:gd name="T2" fmla="*/ 0 w 3841"/>
              <a:gd name="T3" fmla="*/ 0 h 4318"/>
              <a:gd name="T4" fmla="*/ 0 w 3841"/>
              <a:gd name="T5" fmla="*/ 4318 h 4318"/>
              <a:gd name="T6" fmla="*/ 3841 w 3841"/>
              <a:gd name="T7" fmla="*/ 4318 h 4318"/>
              <a:gd name="T8" fmla="*/ 3834 w 3841"/>
              <a:gd name="T9" fmla="*/ 4318 h 4318"/>
              <a:gd name="T10" fmla="*/ 2113 w 3841"/>
              <a:gd name="T11" fmla="*/ 0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4318">
                <a:moveTo>
                  <a:pt x="2113" y="0"/>
                </a:moveTo>
                <a:lnTo>
                  <a:pt x="0" y="0"/>
                </a:lnTo>
                <a:lnTo>
                  <a:pt x="0" y="4318"/>
                </a:lnTo>
                <a:lnTo>
                  <a:pt x="3841" y="4318"/>
                </a:lnTo>
                <a:lnTo>
                  <a:pt x="3834" y="4318"/>
                </a:lnTo>
                <a:lnTo>
                  <a:pt x="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Dikdörtgen 23"/>
          <p:cNvSpPr/>
          <p:nvPr/>
        </p:nvSpPr>
        <p:spPr>
          <a:xfrm flipH="1" flipV="1">
            <a:off x="6340763" y="4829175"/>
            <a:ext cx="5868014" cy="135255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9525 w 5919019"/>
              <a:gd name="connsiteY0" fmla="*/ 485775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9525 w 5919019"/>
              <a:gd name="connsiteY4" fmla="*/ 4857750 h 6858000"/>
              <a:gd name="connsiteX0" fmla="*/ 9525 w 5919019"/>
              <a:gd name="connsiteY0" fmla="*/ 0 h 2000250"/>
              <a:gd name="connsiteX1" fmla="*/ 5329698 w 5919019"/>
              <a:gd name="connsiteY1" fmla="*/ 19050 h 2000250"/>
              <a:gd name="connsiteX2" fmla="*/ 5919019 w 5919019"/>
              <a:gd name="connsiteY2" fmla="*/ 2000250 h 2000250"/>
              <a:gd name="connsiteX3" fmla="*/ 0 w 5919019"/>
              <a:gd name="connsiteY3" fmla="*/ 2000250 h 2000250"/>
              <a:gd name="connsiteX4" fmla="*/ 9525 w 5919019"/>
              <a:gd name="connsiteY4" fmla="*/ 0 h 2000250"/>
              <a:gd name="connsiteX0" fmla="*/ 9525 w 5718994"/>
              <a:gd name="connsiteY0" fmla="*/ 0 h 2000250"/>
              <a:gd name="connsiteX1" fmla="*/ 5329698 w 5718994"/>
              <a:gd name="connsiteY1" fmla="*/ 19050 h 2000250"/>
              <a:gd name="connsiteX2" fmla="*/ 5718994 w 5718994"/>
              <a:gd name="connsiteY2" fmla="*/ 1352550 h 2000250"/>
              <a:gd name="connsiteX3" fmla="*/ 0 w 5718994"/>
              <a:gd name="connsiteY3" fmla="*/ 2000250 h 2000250"/>
              <a:gd name="connsiteX4" fmla="*/ 9525 w 5718994"/>
              <a:gd name="connsiteY4" fmla="*/ 0 h 20002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049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2397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0173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10648 w 5718994"/>
              <a:gd name="connsiteY1" fmla="*/ 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994" h="1352550">
                <a:moveTo>
                  <a:pt x="9525" y="0"/>
                </a:moveTo>
                <a:lnTo>
                  <a:pt x="5310648" y="0"/>
                </a:lnTo>
                <a:lnTo>
                  <a:pt x="5718994" y="1352550"/>
                </a:lnTo>
                <a:lnTo>
                  <a:pt x="0" y="1343025"/>
                </a:lnTo>
                <a:lnTo>
                  <a:pt x="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Resim 10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789" y="4987950"/>
            <a:ext cx="4500000" cy="1035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766996" y="4026339"/>
            <a:ext cx="3120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teşekkür ederiz</a:t>
            </a:r>
            <a:endParaRPr lang="tr-TR" sz="3600" dirty="0"/>
          </a:p>
        </p:txBody>
      </p:sp>
      <p:grpSp>
        <p:nvGrpSpPr>
          <p:cNvPr id="14" name="Grup 13"/>
          <p:cNvGrpSpPr/>
          <p:nvPr/>
        </p:nvGrpSpPr>
        <p:grpSpPr>
          <a:xfrm>
            <a:off x="7292466" y="2473846"/>
            <a:ext cx="942795" cy="950137"/>
            <a:chOff x="474663" y="3333750"/>
            <a:chExt cx="1019175" cy="1027112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474663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534988" y="3407804"/>
              <a:ext cx="898525" cy="906462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757238" y="3697288"/>
              <a:ext cx="96838" cy="209550"/>
            </a:xfrm>
            <a:custGeom>
              <a:avLst/>
              <a:gdLst>
                <a:gd name="T0" fmla="*/ 26 w 26"/>
                <a:gd name="T1" fmla="*/ 18 h 55"/>
                <a:gd name="T2" fmla="*/ 17 w 26"/>
                <a:gd name="T3" fmla="*/ 18 h 55"/>
                <a:gd name="T4" fmla="*/ 17 w 26"/>
                <a:gd name="T5" fmla="*/ 12 h 55"/>
                <a:gd name="T6" fmla="*/ 19 w 26"/>
                <a:gd name="T7" fmla="*/ 10 h 55"/>
                <a:gd name="T8" fmla="*/ 25 w 26"/>
                <a:gd name="T9" fmla="*/ 10 h 55"/>
                <a:gd name="T10" fmla="*/ 25 w 26"/>
                <a:gd name="T11" fmla="*/ 0 h 55"/>
                <a:gd name="T12" fmla="*/ 17 w 26"/>
                <a:gd name="T13" fmla="*/ 0 h 55"/>
                <a:gd name="T14" fmla="*/ 5 w 26"/>
                <a:gd name="T15" fmla="*/ 12 h 55"/>
                <a:gd name="T16" fmla="*/ 5 w 26"/>
                <a:gd name="T17" fmla="*/ 18 h 55"/>
                <a:gd name="T18" fmla="*/ 0 w 26"/>
                <a:gd name="T19" fmla="*/ 18 h 55"/>
                <a:gd name="T20" fmla="*/ 0 w 26"/>
                <a:gd name="T21" fmla="*/ 28 h 55"/>
                <a:gd name="T22" fmla="*/ 5 w 26"/>
                <a:gd name="T23" fmla="*/ 28 h 55"/>
                <a:gd name="T24" fmla="*/ 5 w 26"/>
                <a:gd name="T25" fmla="*/ 55 h 55"/>
                <a:gd name="T26" fmla="*/ 17 w 26"/>
                <a:gd name="T27" fmla="*/ 55 h 55"/>
                <a:gd name="T28" fmla="*/ 17 w 26"/>
                <a:gd name="T29" fmla="*/ 28 h 55"/>
                <a:gd name="T30" fmla="*/ 25 w 26"/>
                <a:gd name="T31" fmla="*/ 28 h 55"/>
                <a:gd name="T32" fmla="*/ 26 w 26"/>
                <a:gd name="T33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55">
                  <a:moveTo>
                    <a:pt x="26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20" y="10"/>
                    <a:pt x="25" y="10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5" y="7"/>
                    <a:pt x="5" y="1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40"/>
                    <a:pt x="5" y="55"/>
                    <a:pt x="5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40"/>
                    <a:pt x="17" y="28"/>
                  </a:cubicBezTo>
                  <a:cubicBezTo>
                    <a:pt x="25" y="28"/>
                    <a:pt x="25" y="28"/>
                    <a:pt x="25" y="28"/>
                  </a:cubicBezTo>
                  <a:lnTo>
                    <a:pt x="2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911225" y="3906838"/>
              <a:ext cx="198438" cy="161925"/>
            </a:xfrm>
            <a:custGeom>
              <a:avLst/>
              <a:gdLst>
                <a:gd name="T0" fmla="*/ 53 w 53"/>
                <a:gd name="T1" fmla="*/ 6 h 43"/>
                <a:gd name="T2" fmla="*/ 47 w 53"/>
                <a:gd name="T3" fmla="*/ 7 h 43"/>
                <a:gd name="T4" fmla="*/ 51 w 53"/>
                <a:gd name="T5" fmla="*/ 1 h 43"/>
                <a:gd name="T6" fmla="*/ 44 w 53"/>
                <a:gd name="T7" fmla="*/ 4 h 43"/>
                <a:gd name="T8" fmla="*/ 37 w 53"/>
                <a:gd name="T9" fmla="*/ 0 h 43"/>
                <a:gd name="T10" fmla="*/ 26 w 53"/>
                <a:gd name="T11" fmla="*/ 11 h 43"/>
                <a:gd name="T12" fmla="*/ 26 w 53"/>
                <a:gd name="T13" fmla="*/ 14 h 43"/>
                <a:gd name="T14" fmla="*/ 4 w 53"/>
                <a:gd name="T15" fmla="*/ 2 h 43"/>
                <a:gd name="T16" fmla="*/ 2 w 53"/>
                <a:gd name="T17" fmla="*/ 8 h 43"/>
                <a:gd name="T18" fmla="*/ 7 w 53"/>
                <a:gd name="T19" fmla="*/ 17 h 43"/>
                <a:gd name="T20" fmla="*/ 2 w 53"/>
                <a:gd name="T21" fmla="*/ 16 h 43"/>
                <a:gd name="T22" fmla="*/ 2 w 53"/>
                <a:gd name="T23" fmla="*/ 16 h 43"/>
                <a:gd name="T24" fmla="*/ 11 w 53"/>
                <a:gd name="T25" fmla="*/ 26 h 43"/>
                <a:gd name="T26" fmla="*/ 8 w 53"/>
                <a:gd name="T27" fmla="*/ 27 h 43"/>
                <a:gd name="T28" fmla="*/ 6 w 53"/>
                <a:gd name="T29" fmla="*/ 27 h 43"/>
                <a:gd name="T30" fmla="*/ 16 w 53"/>
                <a:gd name="T31" fmla="*/ 34 h 43"/>
                <a:gd name="T32" fmla="*/ 3 w 53"/>
                <a:gd name="T33" fmla="*/ 39 h 43"/>
                <a:gd name="T34" fmla="*/ 0 w 53"/>
                <a:gd name="T35" fmla="*/ 39 h 43"/>
                <a:gd name="T36" fmla="*/ 17 w 53"/>
                <a:gd name="T37" fmla="*/ 43 h 43"/>
                <a:gd name="T38" fmla="*/ 47 w 53"/>
                <a:gd name="T39" fmla="*/ 13 h 43"/>
                <a:gd name="T40" fmla="*/ 47 w 53"/>
                <a:gd name="T41" fmla="*/ 11 h 43"/>
                <a:gd name="T42" fmla="*/ 53 w 53"/>
                <a:gd name="T4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43">
                  <a:moveTo>
                    <a:pt x="53" y="6"/>
                  </a:move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4" y="4"/>
                  </a:cubicBezTo>
                  <a:cubicBezTo>
                    <a:pt x="42" y="2"/>
                    <a:pt x="40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2"/>
                    <a:pt x="4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6" y="25"/>
                    <a:pt x="11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5" y="42"/>
                    <a:pt x="10" y="43"/>
                    <a:pt x="17" y="43"/>
                  </a:cubicBezTo>
                  <a:cubicBezTo>
                    <a:pt x="37" y="43"/>
                    <a:pt x="47" y="27"/>
                    <a:pt x="47" y="13"/>
                  </a:cubicBezTo>
                  <a:cubicBezTo>
                    <a:pt x="47" y="12"/>
                    <a:pt x="47" y="12"/>
                    <a:pt x="47" y="11"/>
                  </a:cubicBezTo>
                  <a:cubicBezTo>
                    <a:pt x="50" y="10"/>
                    <a:pt x="51" y="8"/>
                    <a:pt x="5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Freeform 15"/>
            <p:cNvSpPr>
              <a:spLocks noEditPoints="1"/>
            </p:cNvSpPr>
            <p:nvPr/>
          </p:nvSpPr>
          <p:spPr bwMode="auto">
            <a:xfrm>
              <a:off x="1008063" y="3667125"/>
              <a:ext cx="95250" cy="95250"/>
            </a:xfrm>
            <a:custGeom>
              <a:avLst/>
              <a:gdLst>
                <a:gd name="T0" fmla="*/ 13 w 25"/>
                <a:gd name="T1" fmla="*/ 0 h 25"/>
                <a:gd name="T2" fmla="*/ 0 w 25"/>
                <a:gd name="T3" fmla="*/ 13 h 25"/>
                <a:gd name="T4" fmla="*/ 13 w 25"/>
                <a:gd name="T5" fmla="*/ 25 h 25"/>
                <a:gd name="T6" fmla="*/ 25 w 25"/>
                <a:gd name="T7" fmla="*/ 13 h 25"/>
                <a:gd name="T8" fmla="*/ 13 w 25"/>
                <a:gd name="T9" fmla="*/ 0 h 25"/>
                <a:gd name="T10" fmla="*/ 13 w 25"/>
                <a:gd name="T11" fmla="*/ 21 h 25"/>
                <a:gd name="T12" fmla="*/ 5 w 25"/>
                <a:gd name="T13" fmla="*/ 13 h 25"/>
                <a:gd name="T14" fmla="*/ 13 w 25"/>
                <a:gd name="T15" fmla="*/ 5 h 25"/>
                <a:gd name="T16" fmla="*/ 21 w 25"/>
                <a:gd name="T17" fmla="*/ 13 h 25"/>
                <a:gd name="T18" fmla="*/ 13 w 25"/>
                <a:gd name="T1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20" y="25"/>
                    <a:pt x="25" y="19"/>
                    <a:pt x="25" y="13"/>
                  </a:cubicBezTo>
                  <a:cubicBezTo>
                    <a:pt x="25" y="6"/>
                    <a:pt x="19" y="0"/>
                    <a:pt x="13" y="0"/>
                  </a:cubicBezTo>
                  <a:close/>
                  <a:moveTo>
                    <a:pt x="13" y="21"/>
                  </a:moveTo>
                  <a:cubicBezTo>
                    <a:pt x="8" y="21"/>
                    <a:pt x="5" y="17"/>
                    <a:pt x="5" y="13"/>
                  </a:cubicBezTo>
                  <a:cubicBezTo>
                    <a:pt x="5" y="8"/>
                    <a:pt x="8" y="5"/>
                    <a:pt x="13" y="5"/>
                  </a:cubicBezTo>
                  <a:cubicBezTo>
                    <a:pt x="17" y="5"/>
                    <a:pt x="21" y="8"/>
                    <a:pt x="21" y="13"/>
                  </a:cubicBezTo>
                  <a:cubicBezTo>
                    <a:pt x="21" y="17"/>
                    <a:pt x="17" y="21"/>
                    <a:pt x="1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1095375" y="3656013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966788" y="3625850"/>
              <a:ext cx="180975" cy="182562"/>
            </a:xfrm>
            <a:custGeom>
              <a:avLst/>
              <a:gdLst>
                <a:gd name="T0" fmla="*/ 44 w 48"/>
                <a:gd name="T1" fmla="*/ 4 h 48"/>
                <a:gd name="T2" fmla="*/ 34 w 48"/>
                <a:gd name="T3" fmla="*/ 0 h 48"/>
                <a:gd name="T4" fmla="*/ 14 w 48"/>
                <a:gd name="T5" fmla="*/ 0 h 48"/>
                <a:gd name="T6" fmla="*/ 0 w 48"/>
                <a:gd name="T7" fmla="*/ 14 h 48"/>
                <a:gd name="T8" fmla="*/ 0 w 48"/>
                <a:gd name="T9" fmla="*/ 34 h 48"/>
                <a:gd name="T10" fmla="*/ 4 w 48"/>
                <a:gd name="T11" fmla="*/ 44 h 48"/>
                <a:gd name="T12" fmla="*/ 14 w 48"/>
                <a:gd name="T13" fmla="*/ 48 h 48"/>
                <a:gd name="T14" fmla="*/ 33 w 48"/>
                <a:gd name="T15" fmla="*/ 48 h 48"/>
                <a:gd name="T16" fmla="*/ 44 w 48"/>
                <a:gd name="T17" fmla="*/ 44 h 48"/>
                <a:gd name="T18" fmla="*/ 48 w 48"/>
                <a:gd name="T19" fmla="*/ 34 h 48"/>
                <a:gd name="T20" fmla="*/ 48 w 48"/>
                <a:gd name="T21" fmla="*/ 14 h 48"/>
                <a:gd name="T22" fmla="*/ 44 w 48"/>
                <a:gd name="T23" fmla="*/ 4 h 48"/>
                <a:gd name="T24" fmla="*/ 43 w 48"/>
                <a:gd name="T25" fmla="*/ 34 h 48"/>
                <a:gd name="T26" fmla="*/ 41 w 48"/>
                <a:gd name="T27" fmla="*/ 41 h 48"/>
                <a:gd name="T28" fmla="*/ 33 w 48"/>
                <a:gd name="T29" fmla="*/ 43 h 48"/>
                <a:gd name="T30" fmla="*/ 14 w 48"/>
                <a:gd name="T31" fmla="*/ 43 h 48"/>
                <a:gd name="T32" fmla="*/ 7 w 48"/>
                <a:gd name="T33" fmla="*/ 41 h 48"/>
                <a:gd name="T34" fmla="*/ 4 w 48"/>
                <a:gd name="T35" fmla="*/ 34 h 48"/>
                <a:gd name="T36" fmla="*/ 4 w 48"/>
                <a:gd name="T37" fmla="*/ 14 h 48"/>
                <a:gd name="T38" fmla="*/ 7 w 48"/>
                <a:gd name="T39" fmla="*/ 7 h 48"/>
                <a:gd name="T40" fmla="*/ 14 w 48"/>
                <a:gd name="T41" fmla="*/ 4 h 48"/>
                <a:gd name="T42" fmla="*/ 34 w 48"/>
                <a:gd name="T43" fmla="*/ 4 h 48"/>
                <a:gd name="T44" fmla="*/ 41 w 48"/>
                <a:gd name="T45" fmla="*/ 7 h 48"/>
                <a:gd name="T46" fmla="*/ 43 w 48"/>
                <a:gd name="T47" fmla="*/ 14 h 48"/>
                <a:gd name="T48" fmla="*/ 43 w 48"/>
                <a:gd name="T49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8">
                  <a:moveTo>
                    <a:pt x="44" y="4"/>
                  </a:moveTo>
                  <a:cubicBezTo>
                    <a:pt x="41" y="1"/>
                    <a:pt x="38" y="0"/>
                    <a:pt x="3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0"/>
                    <a:pt x="0" y="5"/>
                    <a:pt x="0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1" y="41"/>
                    <a:pt x="4" y="44"/>
                  </a:cubicBezTo>
                  <a:cubicBezTo>
                    <a:pt x="6" y="46"/>
                    <a:pt x="10" y="48"/>
                    <a:pt x="14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48"/>
                    <a:pt x="41" y="46"/>
                    <a:pt x="44" y="44"/>
                  </a:cubicBezTo>
                  <a:cubicBezTo>
                    <a:pt x="46" y="41"/>
                    <a:pt x="48" y="38"/>
                    <a:pt x="48" y="3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6" y="6"/>
                    <a:pt x="44" y="4"/>
                  </a:cubicBezTo>
                  <a:close/>
                  <a:moveTo>
                    <a:pt x="43" y="34"/>
                  </a:moveTo>
                  <a:cubicBezTo>
                    <a:pt x="43" y="37"/>
                    <a:pt x="42" y="39"/>
                    <a:pt x="41" y="41"/>
                  </a:cubicBezTo>
                  <a:cubicBezTo>
                    <a:pt x="39" y="42"/>
                    <a:pt x="36" y="43"/>
                    <a:pt x="3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3"/>
                    <a:pt x="9" y="42"/>
                    <a:pt x="7" y="41"/>
                  </a:cubicBezTo>
                  <a:cubicBezTo>
                    <a:pt x="5" y="39"/>
                    <a:pt x="4" y="37"/>
                    <a:pt x="4" y="3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9" y="5"/>
                    <a:pt x="11" y="4"/>
                    <a:pt x="1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7" y="4"/>
                    <a:pt x="39" y="5"/>
                    <a:pt x="41" y="7"/>
                  </a:cubicBezTo>
                  <a:cubicBezTo>
                    <a:pt x="42" y="9"/>
                    <a:pt x="43" y="11"/>
                    <a:pt x="43" y="14"/>
                  </a:cubicBezTo>
                  <a:cubicBezTo>
                    <a:pt x="43" y="34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1" name="Grup 30"/>
          <p:cNvGrpSpPr/>
          <p:nvPr/>
        </p:nvGrpSpPr>
        <p:grpSpPr>
          <a:xfrm>
            <a:off x="9359124" y="2473846"/>
            <a:ext cx="941327" cy="950137"/>
            <a:chOff x="2859088" y="3333750"/>
            <a:chExt cx="1017588" cy="1027112"/>
          </a:xfrm>
        </p:grpSpPr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2859088" y="3333750"/>
              <a:ext cx="1017588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FAB52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2925763" y="3407804"/>
              <a:ext cx="895350" cy="906462"/>
            </a:xfrm>
            <a:prstGeom prst="ellipse">
              <a:avLst/>
            </a:prstGeom>
            <a:solidFill>
              <a:srgbClr val="FAB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Freeform 18"/>
            <p:cNvSpPr>
              <a:spLocks noEditPoints="1"/>
            </p:cNvSpPr>
            <p:nvPr/>
          </p:nvSpPr>
          <p:spPr bwMode="auto">
            <a:xfrm>
              <a:off x="3136900" y="3660775"/>
              <a:ext cx="473075" cy="377825"/>
            </a:xfrm>
            <a:custGeom>
              <a:avLst/>
              <a:gdLst>
                <a:gd name="T0" fmla="*/ 52 w 126"/>
                <a:gd name="T1" fmla="*/ 8 h 100"/>
                <a:gd name="T2" fmla="*/ 41 w 126"/>
                <a:gd name="T3" fmla="*/ 22 h 100"/>
                <a:gd name="T4" fmla="*/ 4 w 126"/>
                <a:gd name="T5" fmla="*/ 56 h 100"/>
                <a:gd name="T6" fmla="*/ 48 w 126"/>
                <a:gd name="T7" fmla="*/ 66 h 100"/>
                <a:gd name="T8" fmla="*/ 104 w 126"/>
                <a:gd name="T9" fmla="*/ 83 h 100"/>
                <a:gd name="T10" fmla="*/ 93 w 126"/>
                <a:gd name="T11" fmla="*/ 4 h 100"/>
                <a:gd name="T12" fmla="*/ 60 w 126"/>
                <a:gd name="T13" fmla="*/ 18 h 100"/>
                <a:gd name="T14" fmla="*/ 54 w 126"/>
                <a:gd name="T15" fmla="*/ 4 h 100"/>
                <a:gd name="T16" fmla="*/ 95 w 126"/>
                <a:gd name="T17" fmla="*/ 16 h 100"/>
                <a:gd name="T18" fmla="*/ 97 w 126"/>
                <a:gd name="T19" fmla="*/ 26 h 100"/>
                <a:gd name="T20" fmla="*/ 95 w 126"/>
                <a:gd name="T21" fmla="*/ 16 h 100"/>
                <a:gd name="T22" fmla="*/ 26 w 126"/>
                <a:gd name="T23" fmla="*/ 36 h 100"/>
                <a:gd name="T24" fmla="*/ 27 w 126"/>
                <a:gd name="T25" fmla="*/ 43 h 100"/>
                <a:gd name="T26" fmla="*/ 37 w 126"/>
                <a:gd name="T27" fmla="*/ 44 h 100"/>
                <a:gd name="T28" fmla="*/ 35 w 126"/>
                <a:gd name="T29" fmla="*/ 48 h 100"/>
                <a:gd name="T30" fmla="*/ 30 w 126"/>
                <a:gd name="T31" fmla="*/ 55 h 100"/>
                <a:gd name="T32" fmla="*/ 24 w 126"/>
                <a:gd name="T33" fmla="*/ 57 h 100"/>
                <a:gd name="T34" fmla="*/ 22 w 126"/>
                <a:gd name="T35" fmla="*/ 51 h 100"/>
                <a:gd name="T36" fmla="*/ 12 w 126"/>
                <a:gd name="T37" fmla="*/ 50 h 100"/>
                <a:gd name="T38" fmla="*/ 14 w 126"/>
                <a:gd name="T39" fmla="*/ 46 h 100"/>
                <a:gd name="T40" fmla="*/ 21 w 126"/>
                <a:gd name="T41" fmla="*/ 44 h 100"/>
                <a:gd name="T42" fmla="*/ 21 w 126"/>
                <a:gd name="T43" fmla="*/ 34 h 100"/>
                <a:gd name="T44" fmla="*/ 93 w 126"/>
                <a:gd name="T45" fmla="*/ 31 h 100"/>
                <a:gd name="T46" fmla="*/ 84 w 126"/>
                <a:gd name="T47" fmla="*/ 34 h 100"/>
                <a:gd name="T48" fmla="*/ 106 w 126"/>
                <a:gd name="T49" fmla="*/ 24 h 100"/>
                <a:gd name="T50" fmla="*/ 108 w 126"/>
                <a:gd name="T51" fmla="*/ 33 h 100"/>
                <a:gd name="T52" fmla="*/ 106 w 126"/>
                <a:gd name="T53" fmla="*/ 24 h 100"/>
                <a:gd name="T54" fmla="*/ 105 w 126"/>
                <a:gd name="T55" fmla="*/ 39 h 100"/>
                <a:gd name="T56" fmla="*/ 95 w 126"/>
                <a:gd name="T57" fmla="*/ 41 h 100"/>
                <a:gd name="T58" fmla="*/ 59 w 126"/>
                <a:gd name="T59" fmla="*/ 47 h 100"/>
                <a:gd name="T60" fmla="*/ 59 w 126"/>
                <a:gd name="T61" fmla="*/ 47 h 100"/>
                <a:gd name="T62" fmla="*/ 72 w 126"/>
                <a:gd name="T63" fmla="*/ 48 h 100"/>
                <a:gd name="T64" fmla="*/ 70 w 126"/>
                <a:gd name="T65" fmla="*/ 51 h 100"/>
                <a:gd name="T66" fmla="*/ 56 w 126"/>
                <a:gd name="T67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00">
                  <a:moveTo>
                    <a:pt x="54" y="4"/>
                  </a:moveTo>
                  <a:cubicBezTo>
                    <a:pt x="52" y="5"/>
                    <a:pt x="51" y="6"/>
                    <a:pt x="52" y="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4" y="17"/>
                    <a:pt x="27" y="19"/>
                    <a:pt x="19" y="20"/>
                  </a:cubicBezTo>
                  <a:cubicBezTo>
                    <a:pt x="3" y="24"/>
                    <a:pt x="0" y="41"/>
                    <a:pt x="4" y="56"/>
                  </a:cubicBezTo>
                  <a:cubicBezTo>
                    <a:pt x="7" y="72"/>
                    <a:pt x="27" y="100"/>
                    <a:pt x="43" y="97"/>
                  </a:cubicBezTo>
                  <a:cubicBezTo>
                    <a:pt x="51" y="95"/>
                    <a:pt x="44" y="73"/>
                    <a:pt x="48" y="66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3" y="62"/>
                    <a:pt x="96" y="85"/>
                    <a:pt x="104" y="83"/>
                  </a:cubicBezTo>
                  <a:cubicBezTo>
                    <a:pt x="120" y="79"/>
                    <a:pt x="126" y="45"/>
                    <a:pt x="122" y="30"/>
                  </a:cubicBezTo>
                  <a:cubicBezTo>
                    <a:pt x="119" y="14"/>
                    <a:pt x="109" y="0"/>
                    <a:pt x="93" y="4"/>
                  </a:cubicBezTo>
                  <a:cubicBezTo>
                    <a:pt x="85" y="5"/>
                    <a:pt x="78" y="8"/>
                    <a:pt x="74" y="15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5"/>
                    <a:pt x="56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lose/>
                  <a:moveTo>
                    <a:pt x="95" y="16"/>
                  </a:moveTo>
                  <a:cubicBezTo>
                    <a:pt x="97" y="16"/>
                    <a:pt x="100" y="17"/>
                    <a:pt x="100" y="20"/>
                  </a:cubicBezTo>
                  <a:cubicBezTo>
                    <a:pt x="101" y="23"/>
                    <a:pt x="99" y="25"/>
                    <a:pt x="97" y="26"/>
                  </a:cubicBezTo>
                  <a:cubicBezTo>
                    <a:pt x="94" y="26"/>
                    <a:pt x="92" y="25"/>
                    <a:pt x="91" y="22"/>
                  </a:cubicBezTo>
                  <a:cubicBezTo>
                    <a:pt x="90" y="20"/>
                    <a:pt x="92" y="17"/>
                    <a:pt x="95" y="16"/>
                  </a:cubicBezTo>
                  <a:close/>
                  <a:moveTo>
                    <a:pt x="21" y="34"/>
                  </a:moveTo>
                  <a:cubicBezTo>
                    <a:pt x="23" y="34"/>
                    <a:pt x="25" y="35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5" y="41"/>
                    <a:pt x="37" y="42"/>
                    <a:pt x="37" y="44"/>
                  </a:cubicBezTo>
                  <a:cubicBezTo>
                    <a:pt x="38" y="46"/>
                    <a:pt x="36" y="47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7"/>
                    <a:pt x="29" y="59"/>
                    <a:pt x="27" y="59"/>
                  </a:cubicBezTo>
                  <a:cubicBezTo>
                    <a:pt x="26" y="60"/>
                    <a:pt x="24" y="59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4" y="53"/>
                    <a:pt x="12" y="52"/>
                    <a:pt x="12" y="50"/>
                  </a:cubicBezTo>
                  <a:cubicBezTo>
                    <a:pt x="12" y="48"/>
                    <a:pt x="13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20" y="35"/>
                    <a:pt x="21" y="34"/>
                  </a:cubicBezTo>
                  <a:close/>
                  <a:moveTo>
                    <a:pt x="87" y="28"/>
                  </a:moveTo>
                  <a:cubicBezTo>
                    <a:pt x="90" y="27"/>
                    <a:pt x="93" y="29"/>
                    <a:pt x="93" y="31"/>
                  </a:cubicBezTo>
                  <a:cubicBezTo>
                    <a:pt x="94" y="34"/>
                    <a:pt x="92" y="37"/>
                    <a:pt x="90" y="37"/>
                  </a:cubicBezTo>
                  <a:cubicBezTo>
                    <a:pt x="87" y="38"/>
                    <a:pt x="84" y="36"/>
                    <a:pt x="84" y="34"/>
                  </a:cubicBezTo>
                  <a:cubicBezTo>
                    <a:pt x="83" y="31"/>
                    <a:pt x="85" y="28"/>
                    <a:pt x="87" y="28"/>
                  </a:cubicBezTo>
                  <a:close/>
                  <a:moveTo>
                    <a:pt x="106" y="24"/>
                  </a:moveTo>
                  <a:cubicBezTo>
                    <a:pt x="109" y="23"/>
                    <a:pt x="111" y="25"/>
                    <a:pt x="112" y="27"/>
                  </a:cubicBezTo>
                  <a:cubicBezTo>
                    <a:pt x="112" y="30"/>
                    <a:pt x="111" y="32"/>
                    <a:pt x="108" y="33"/>
                  </a:cubicBezTo>
                  <a:cubicBezTo>
                    <a:pt x="106" y="34"/>
                    <a:pt x="103" y="32"/>
                    <a:pt x="103" y="29"/>
                  </a:cubicBezTo>
                  <a:cubicBezTo>
                    <a:pt x="102" y="27"/>
                    <a:pt x="104" y="24"/>
                    <a:pt x="106" y="24"/>
                  </a:cubicBezTo>
                  <a:close/>
                  <a:moveTo>
                    <a:pt x="99" y="35"/>
                  </a:moveTo>
                  <a:cubicBezTo>
                    <a:pt x="101" y="35"/>
                    <a:pt x="104" y="36"/>
                    <a:pt x="105" y="39"/>
                  </a:cubicBezTo>
                  <a:cubicBezTo>
                    <a:pt x="105" y="41"/>
                    <a:pt x="104" y="44"/>
                    <a:pt x="101" y="44"/>
                  </a:cubicBezTo>
                  <a:cubicBezTo>
                    <a:pt x="98" y="45"/>
                    <a:pt x="96" y="43"/>
                    <a:pt x="95" y="41"/>
                  </a:cubicBezTo>
                  <a:cubicBezTo>
                    <a:pt x="95" y="38"/>
                    <a:pt x="96" y="36"/>
                    <a:pt x="99" y="35"/>
                  </a:cubicBezTo>
                  <a:close/>
                  <a:moveTo>
                    <a:pt x="59" y="4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70" y="45"/>
                    <a:pt x="72" y="46"/>
                    <a:pt x="72" y="48"/>
                  </a:cubicBezTo>
                  <a:cubicBezTo>
                    <a:pt x="73" y="49"/>
                    <a:pt x="72" y="51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54"/>
                    <a:pt x="57" y="53"/>
                    <a:pt x="56" y="51"/>
                  </a:cubicBezTo>
                  <a:cubicBezTo>
                    <a:pt x="56" y="50"/>
                    <a:pt x="57" y="48"/>
                    <a:pt x="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5" name="Grup 34"/>
          <p:cNvGrpSpPr/>
          <p:nvPr/>
        </p:nvGrpSpPr>
        <p:grpSpPr>
          <a:xfrm>
            <a:off x="8322990" y="2473846"/>
            <a:ext cx="942795" cy="950137"/>
            <a:chOff x="1670050" y="3333750"/>
            <a:chExt cx="1019175" cy="1027112"/>
          </a:xfrm>
        </p:grpSpPr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1670050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1744104" y="3407804"/>
              <a:ext cx="895350" cy="90646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Freeform 19"/>
            <p:cNvSpPr>
              <a:spLocks noEditPoints="1"/>
            </p:cNvSpPr>
            <p:nvPr/>
          </p:nvSpPr>
          <p:spPr bwMode="auto">
            <a:xfrm>
              <a:off x="1971675" y="3576638"/>
              <a:ext cx="412750" cy="541337"/>
            </a:xfrm>
            <a:custGeom>
              <a:avLst/>
              <a:gdLst>
                <a:gd name="T0" fmla="*/ 61 w 110"/>
                <a:gd name="T1" fmla="*/ 132 h 143"/>
                <a:gd name="T2" fmla="*/ 105 w 110"/>
                <a:gd name="T3" fmla="*/ 37 h 143"/>
                <a:gd name="T4" fmla="*/ 100 w 110"/>
                <a:gd name="T5" fmla="*/ 22 h 143"/>
                <a:gd name="T6" fmla="*/ 65 w 110"/>
                <a:gd name="T7" fmla="*/ 5 h 143"/>
                <a:gd name="T8" fmla="*/ 49 w 110"/>
                <a:gd name="T9" fmla="*/ 11 h 143"/>
                <a:gd name="T10" fmla="*/ 5 w 110"/>
                <a:gd name="T11" fmla="*/ 106 h 143"/>
                <a:gd name="T12" fmla="*/ 11 w 110"/>
                <a:gd name="T13" fmla="*/ 122 h 143"/>
                <a:gd name="T14" fmla="*/ 45 w 110"/>
                <a:gd name="T15" fmla="*/ 138 h 143"/>
                <a:gd name="T16" fmla="*/ 61 w 110"/>
                <a:gd name="T17" fmla="*/ 132 h 143"/>
                <a:gd name="T18" fmla="*/ 68 w 110"/>
                <a:gd name="T19" fmla="*/ 17 h 143"/>
                <a:gd name="T20" fmla="*/ 67 w 110"/>
                <a:gd name="T21" fmla="*/ 15 h 143"/>
                <a:gd name="T22" fmla="*/ 68 w 110"/>
                <a:gd name="T23" fmla="*/ 14 h 143"/>
                <a:gd name="T24" fmla="*/ 70 w 110"/>
                <a:gd name="T25" fmla="*/ 13 h 143"/>
                <a:gd name="T26" fmla="*/ 91 w 110"/>
                <a:gd name="T27" fmla="*/ 23 h 143"/>
                <a:gd name="T28" fmla="*/ 91 w 110"/>
                <a:gd name="T29" fmla="*/ 25 h 143"/>
                <a:gd name="T30" fmla="*/ 91 w 110"/>
                <a:gd name="T31" fmla="*/ 26 h 143"/>
                <a:gd name="T32" fmla="*/ 89 w 110"/>
                <a:gd name="T33" fmla="*/ 27 h 143"/>
                <a:gd name="T34" fmla="*/ 68 w 110"/>
                <a:gd name="T35" fmla="*/ 17 h 143"/>
                <a:gd name="T36" fmla="*/ 15 w 110"/>
                <a:gd name="T37" fmla="*/ 100 h 143"/>
                <a:gd name="T38" fmla="*/ 54 w 110"/>
                <a:gd name="T39" fmla="*/ 16 h 143"/>
                <a:gd name="T40" fmla="*/ 98 w 110"/>
                <a:gd name="T41" fmla="*/ 37 h 143"/>
                <a:gd name="T42" fmla="*/ 59 w 110"/>
                <a:gd name="T43" fmla="*/ 120 h 143"/>
                <a:gd name="T44" fmla="*/ 15 w 110"/>
                <a:gd name="T45" fmla="*/ 100 h 143"/>
                <a:gd name="T46" fmla="*/ 28 w 110"/>
                <a:gd name="T47" fmla="*/ 119 h 143"/>
                <a:gd name="T48" fmla="*/ 34 w 110"/>
                <a:gd name="T49" fmla="*/ 117 h 143"/>
                <a:gd name="T50" fmla="*/ 36 w 110"/>
                <a:gd name="T51" fmla="*/ 122 h 143"/>
                <a:gd name="T52" fmla="*/ 30 w 110"/>
                <a:gd name="T53" fmla="*/ 125 h 143"/>
                <a:gd name="T54" fmla="*/ 28 w 110"/>
                <a:gd name="T55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43">
                  <a:moveTo>
                    <a:pt x="61" y="132"/>
                  </a:moveTo>
                  <a:cubicBezTo>
                    <a:pt x="105" y="37"/>
                    <a:pt x="105" y="37"/>
                    <a:pt x="105" y="37"/>
                  </a:cubicBezTo>
                  <a:cubicBezTo>
                    <a:pt x="110" y="27"/>
                    <a:pt x="100" y="22"/>
                    <a:pt x="100" y="22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4" y="0"/>
                    <a:pt x="49" y="11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0" y="117"/>
                    <a:pt x="11" y="122"/>
                    <a:pt x="11" y="122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38"/>
                    <a:pt x="56" y="143"/>
                    <a:pt x="61" y="132"/>
                  </a:cubicBezTo>
                  <a:close/>
                  <a:moveTo>
                    <a:pt x="68" y="17"/>
                  </a:moveTo>
                  <a:cubicBezTo>
                    <a:pt x="67" y="16"/>
                    <a:pt x="67" y="16"/>
                    <a:pt x="6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3"/>
                    <a:pt x="69" y="13"/>
                    <a:pt x="70" y="1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2" y="24"/>
                    <a:pt x="91" y="25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7"/>
                    <a:pt x="90" y="27"/>
                    <a:pt x="89" y="27"/>
                  </a:cubicBezTo>
                  <a:lnTo>
                    <a:pt x="68" y="17"/>
                  </a:lnTo>
                  <a:close/>
                  <a:moveTo>
                    <a:pt x="15" y="100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59" y="120"/>
                    <a:pt x="59" y="120"/>
                    <a:pt x="59" y="120"/>
                  </a:cubicBezTo>
                  <a:lnTo>
                    <a:pt x="15" y="100"/>
                  </a:lnTo>
                  <a:close/>
                  <a:moveTo>
                    <a:pt x="28" y="119"/>
                  </a:moveTo>
                  <a:cubicBezTo>
                    <a:pt x="29" y="117"/>
                    <a:pt x="32" y="116"/>
                    <a:pt x="34" y="117"/>
                  </a:cubicBezTo>
                  <a:cubicBezTo>
                    <a:pt x="36" y="118"/>
                    <a:pt x="37" y="120"/>
                    <a:pt x="36" y="122"/>
                  </a:cubicBezTo>
                  <a:cubicBezTo>
                    <a:pt x="35" y="125"/>
                    <a:pt x="33" y="126"/>
                    <a:pt x="30" y="125"/>
                  </a:cubicBezTo>
                  <a:cubicBezTo>
                    <a:pt x="28" y="124"/>
                    <a:pt x="27" y="121"/>
                    <a:pt x="28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9" name="Grup 38"/>
          <p:cNvGrpSpPr/>
          <p:nvPr/>
        </p:nvGrpSpPr>
        <p:grpSpPr>
          <a:xfrm>
            <a:off x="10393790" y="2473846"/>
            <a:ext cx="942795" cy="950137"/>
            <a:chOff x="4054475" y="3333750"/>
            <a:chExt cx="1019175" cy="1027112"/>
          </a:xfrm>
        </p:grpSpPr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4054475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11A74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4110745" y="3407804"/>
              <a:ext cx="895350" cy="906462"/>
            </a:xfrm>
            <a:prstGeom prst="ellipse">
              <a:avLst/>
            </a:pr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4335463" y="3629025"/>
              <a:ext cx="463550" cy="334962"/>
            </a:xfrm>
            <a:custGeom>
              <a:avLst/>
              <a:gdLst>
                <a:gd name="T0" fmla="*/ 114 w 123"/>
                <a:gd name="T1" fmla="*/ 9 h 88"/>
                <a:gd name="T2" fmla="*/ 114 w 123"/>
                <a:gd name="T3" fmla="*/ 80 h 88"/>
                <a:gd name="T4" fmla="*/ 9 w 123"/>
                <a:gd name="T5" fmla="*/ 80 h 88"/>
                <a:gd name="T6" fmla="*/ 9 w 123"/>
                <a:gd name="T7" fmla="*/ 9 h 88"/>
                <a:gd name="T8" fmla="*/ 114 w 123"/>
                <a:gd name="T9" fmla="*/ 9 h 88"/>
                <a:gd name="T10" fmla="*/ 0 w 123"/>
                <a:gd name="T11" fmla="*/ 5 h 88"/>
                <a:gd name="T12" fmla="*/ 0 w 123"/>
                <a:gd name="T13" fmla="*/ 84 h 88"/>
                <a:gd name="T14" fmla="*/ 4 w 123"/>
                <a:gd name="T15" fmla="*/ 88 h 88"/>
                <a:gd name="T16" fmla="*/ 119 w 123"/>
                <a:gd name="T17" fmla="*/ 88 h 88"/>
                <a:gd name="T18" fmla="*/ 123 w 123"/>
                <a:gd name="T19" fmla="*/ 84 h 88"/>
                <a:gd name="T20" fmla="*/ 123 w 123"/>
                <a:gd name="T21" fmla="*/ 5 h 88"/>
                <a:gd name="T22" fmla="*/ 119 w 123"/>
                <a:gd name="T23" fmla="*/ 0 h 88"/>
                <a:gd name="T24" fmla="*/ 4 w 123"/>
                <a:gd name="T25" fmla="*/ 0 h 88"/>
                <a:gd name="T26" fmla="*/ 0 w 123"/>
                <a:gd name="T27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88">
                  <a:moveTo>
                    <a:pt x="114" y="9"/>
                  </a:moveTo>
                  <a:cubicBezTo>
                    <a:pt x="114" y="80"/>
                    <a:pt x="114" y="80"/>
                    <a:pt x="114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14" y="9"/>
                  </a:lnTo>
                  <a:close/>
                  <a:moveTo>
                    <a:pt x="0" y="5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1" y="88"/>
                    <a:pt x="123" y="86"/>
                    <a:pt x="123" y="8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2"/>
                    <a:pt x="121" y="0"/>
                    <a:pt x="11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4549775" y="3940175"/>
              <a:ext cx="34925" cy="125412"/>
            </a:xfrm>
            <a:custGeom>
              <a:avLst/>
              <a:gdLst>
                <a:gd name="T0" fmla="*/ 9 w 9"/>
                <a:gd name="T1" fmla="*/ 4 h 33"/>
                <a:gd name="T2" fmla="*/ 5 w 9"/>
                <a:gd name="T3" fmla="*/ 0 h 33"/>
                <a:gd name="T4" fmla="*/ 0 w 9"/>
                <a:gd name="T5" fmla="*/ 4 h 33"/>
                <a:gd name="T6" fmla="*/ 0 w 9"/>
                <a:gd name="T7" fmla="*/ 28 h 33"/>
                <a:gd name="T8" fmla="*/ 5 w 9"/>
                <a:gd name="T9" fmla="*/ 33 h 33"/>
                <a:gd name="T10" fmla="*/ 9 w 9"/>
                <a:gd name="T11" fmla="*/ 28 h 33"/>
                <a:gd name="T12" fmla="*/ 9 w 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3">
                  <a:moveTo>
                    <a:pt x="9" y="4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7" y="33"/>
                    <a:pt x="9" y="31"/>
                    <a:pt x="9" y="28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4467225" y="4032250"/>
              <a:ext cx="200025" cy="33337"/>
            </a:xfrm>
            <a:custGeom>
              <a:avLst/>
              <a:gdLst>
                <a:gd name="T0" fmla="*/ 49 w 53"/>
                <a:gd name="T1" fmla="*/ 9 h 9"/>
                <a:gd name="T2" fmla="*/ 53 w 53"/>
                <a:gd name="T3" fmla="*/ 4 h 9"/>
                <a:gd name="T4" fmla="*/ 49 w 53"/>
                <a:gd name="T5" fmla="*/ 0 h 9"/>
                <a:gd name="T6" fmla="*/ 5 w 53"/>
                <a:gd name="T7" fmla="*/ 0 h 9"/>
                <a:gd name="T8" fmla="*/ 0 w 53"/>
                <a:gd name="T9" fmla="*/ 4 h 9"/>
                <a:gd name="T10" fmla="*/ 5 w 53"/>
                <a:gd name="T11" fmla="*/ 9 h 9"/>
                <a:gd name="T12" fmla="*/ 49 w 5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">
                  <a:moveTo>
                    <a:pt x="49" y="9"/>
                  </a:moveTo>
                  <a:cubicBezTo>
                    <a:pt x="51" y="9"/>
                    <a:pt x="53" y="7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46" name="Resim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44" y="5505450"/>
            <a:ext cx="2733750" cy="10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4" grpId="0" animBg="1"/>
      <p:bldP spid="17" grpId="0" animBg="1"/>
      <p:bldP spid="26" grpId="0" animBg="1"/>
      <p:bldP spid="2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7307296" y="-3175"/>
            <a:ext cx="4884703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>
              <a:alphaModFix amt="80000"/>
            </a:blip>
            <a:srcRect/>
            <a:stretch>
              <a:fillRect l="12000" r="-4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12011025" y="5676774"/>
              <a:ext cx="190807" cy="602840"/>
            </a:xfrm>
            <a:prstGeom prst="rect">
              <a:avLst/>
            </a:prstGeom>
            <a:solidFill>
              <a:srgbClr val="E61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>
                <a:solidFill>
                  <a:srgbClr val="B2B2B2"/>
                </a:solidFill>
              </a:endParaRPr>
            </a:p>
          </p:txBody>
        </p: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8" name="Dikdörtgen 24"/>
          <p:cNvSpPr/>
          <p:nvPr/>
        </p:nvSpPr>
        <p:spPr>
          <a:xfrm flipH="1">
            <a:off x="7046751" y="-9525"/>
            <a:ext cx="1999371" cy="6877357"/>
          </a:xfrm>
          <a:custGeom>
            <a:avLst/>
            <a:gdLst>
              <a:gd name="connsiteX0" fmla="*/ 0 w 442451"/>
              <a:gd name="connsiteY0" fmla="*/ 0 h 6854825"/>
              <a:gd name="connsiteX1" fmla="*/ 442451 w 442451"/>
              <a:gd name="connsiteY1" fmla="*/ 0 h 6854825"/>
              <a:gd name="connsiteX2" fmla="*/ 442451 w 442451"/>
              <a:gd name="connsiteY2" fmla="*/ 6854825 h 6854825"/>
              <a:gd name="connsiteX3" fmla="*/ 0 w 442451"/>
              <a:gd name="connsiteY3" fmla="*/ 6854825 h 6854825"/>
              <a:gd name="connsiteX4" fmla="*/ 0 w 442451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0 w 2546554"/>
              <a:gd name="connsiteY3" fmla="*/ 6854825 h 6854825"/>
              <a:gd name="connsiteX4" fmla="*/ 0 w 2546554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2025445 w 2546554"/>
              <a:gd name="connsiteY3" fmla="*/ 6844993 h 6854825"/>
              <a:gd name="connsiteX4" fmla="*/ 0 w 2546554"/>
              <a:gd name="connsiteY4" fmla="*/ 0 h 6854825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48284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76859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54825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086384 w 2546554"/>
              <a:gd name="connsiteY3" fmla="*/ 6867832 h 6867832"/>
              <a:gd name="connsiteX4" fmla="*/ 0 w 2546554"/>
              <a:gd name="connsiteY4" fmla="*/ 0 h 6867832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1962559 w 2422729"/>
              <a:gd name="connsiteY3" fmla="*/ 6877357 h 6877357"/>
              <a:gd name="connsiteX4" fmla="*/ 0 w 2422729"/>
              <a:gd name="connsiteY4" fmla="*/ 0 h 6877357"/>
              <a:gd name="connsiteX0" fmla="*/ 0 w 2422729"/>
              <a:gd name="connsiteY0" fmla="*/ 0 h 6896407"/>
              <a:gd name="connsiteX1" fmla="*/ 318626 w 2422729"/>
              <a:gd name="connsiteY1" fmla="*/ 9525 h 6896407"/>
              <a:gd name="connsiteX2" fmla="*/ 2422729 w 2422729"/>
              <a:gd name="connsiteY2" fmla="*/ 6873875 h 6896407"/>
              <a:gd name="connsiteX3" fmla="*/ 2086384 w 2422729"/>
              <a:gd name="connsiteY3" fmla="*/ 6896407 h 6896407"/>
              <a:gd name="connsiteX4" fmla="*/ 0 w 2422729"/>
              <a:gd name="connsiteY4" fmla="*/ 0 h 6896407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2086384 w 2422729"/>
              <a:gd name="connsiteY3" fmla="*/ 6877357 h 6877357"/>
              <a:gd name="connsiteX4" fmla="*/ 0 w 2422729"/>
              <a:gd name="connsiteY4" fmla="*/ 0 h 68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29" h="6877357">
                <a:moveTo>
                  <a:pt x="0" y="0"/>
                </a:moveTo>
                <a:lnTo>
                  <a:pt x="318626" y="9525"/>
                </a:lnTo>
                <a:lnTo>
                  <a:pt x="2422729" y="6873875"/>
                </a:lnTo>
                <a:lnTo>
                  <a:pt x="2086384" y="6877357"/>
                </a:lnTo>
                <a:lnTo>
                  <a:pt x="0" y="0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356650" y="388099"/>
            <a:ext cx="65317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Teknoloji bağımlılığı</a:t>
            </a:r>
          </a:p>
          <a:p>
            <a:r>
              <a:rPr lang="tr-TR" sz="6000" b="1" dirty="0"/>
              <a:t>nedir?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356650" y="2462041"/>
            <a:ext cx="47693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Teknoloji bağımlılığı, teknolojiyi kullanmada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ve onunla ilişkide kişinin iradesini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kaybetmesi, kendini denetleyememesi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ve onsuz bir yaşam sürememeye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başlaması hâlidir.</a:t>
            </a:r>
          </a:p>
        </p:txBody>
      </p:sp>
    </p:spTree>
    <p:extLst>
      <p:ext uri="{BB962C8B-B14F-4D97-AF65-F5344CB8AC3E}">
        <p14:creationId xmlns:p14="http://schemas.microsoft.com/office/powerpoint/2010/main" val="35763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3" grpId="0" animBg="1"/>
      <p:bldP spid="15" grpId="0" animBg="1"/>
      <p:bldP spid="28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E61F4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rgbClr val="E61F4F"/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56650" y="388099"/>
            <a:ext cx="7557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Teknolojik bağımlılıklar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990" y="2165902"/>
            <a:ext cx="8044020" cy="1800000"/>
          </a:xfrm>
          <a:prstGeom prst="rect">
            <a:avLst/>
          </a:prstGeom>
        </p:spPr>
      </p:pic>
      <p:sp>
        <p:nvSpPr>
          <p:cNvPr id="41" name="Freeform 5"/>
          <p:cNvSpPr>
            <a:spLocks/>
          </p:cNvSpPr>
          <p:nvPr/>
        </p:nvSpPr>
        <p:spPr bwMode="auto">
          <a:xfrm>
            <a:off x="588963" y="2997200"/>
            <a:ext cx="11017250" cy="130175"/>
          </a:xfrm>
          <a:custGeom>
            <a:avLst/>
            <a:gdLst>
              <a:gd name="T0" fmla="*/ 2919 w 2935"/>
              <a:gd name="T1" fmla="*/ 32 h 32"/>
              <a:gd name="T2" fmla="*/ 16 w 2935"/>
              <a:gd name="T3" fmla="*/ 32 h 32"/>
              <a:gd name="T4" fmla="*/ 0 w 2935"/>
              <a:gd name="T5" fmla="*/ 16 h 32"/>
              <a:gd name="T6" fmla="*/ 16 w 2935"/>
              <a:gd name="T7" fmla="*/ 0 h 32"/>
              <a:gd name="T8" fmla="*/ 2919 w 2935"/>
              <a:gd name="T9" fmla="*/ 0 h 32"/>
              <a:gd name="T10" fmla="*/ 2935 w 2935"/>
              <a:gd name="T11" fmla="*/ 16 h 32"/>
              <a:gd name="T12" fmla="*/ 2919 w 2935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5" h="32">
                <a:moveTo>
                  <a:pt x="2919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919" y="0"/>
                  <a:pt x="2919" y="0"/>
                  <a:pt x="2919" y="0"/>
                </a:cubicBezTo>
                <a:cubicBezTo>
                  <a:pt x="2927" y="0"/>
                  <a:pt x="2935" y="7"/>
                  <a:pt x="2935" y="16"/>
                </a:cubicBezTo>
                <a:cubicBezTo>
                  <a:pt x="2935" y="25"/>
                  <a:pt x="2927" y="32"/>
                  <a:pt x="2919" y="32"/>
                </a:cubicBez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944" y="2255902"/>
            <a:ext cx="1620000" cy="1620000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634" y="2260222"/>
            <a:ext cx="1628901" cy="1620000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225" y="2263807"/>
            <a:ext cx="1628901" cy="16200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5441" y="2263807"/>
            <a:ext cx="1628901" cy="1620000"/>
          </a:xfrm>
          <a:prstGeom prst="rect">
            <a:avLst/>
          </a:prstGeom>
        </p:spPr>
      </p:pic>
      <p:sp>
        <p:nvSpPr>
          <p:cNvPr id="46" name="Metin kutusu 45"/>
          <p:cNvSpPr txBox="1"/>
          <p:nvPr/>
        </p:nvSpPr>
        <p:spPr>
          <a:xfrm>
            <a:off x="2320943" y="4079258"/>
            <a:ext cx="1316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rgbClr val="E61F4F"/>
                </a:solidFill>
              </a:rPr>
              <a:t>İNTERNET VE</a:t>
            </a:r>
          </a:p>
          <a:p>
            <a:pPr algn="ctr"/>
            <a:r>
              <a:rPr lang="tr-TR" sz="1400" b="1" dirty="0">
                <a:solidFill>
                  <a:srgbClr val="E61F4F"/>
                </a:solidFill>
              </a:rPr>
              <a:t>SOSYAL MEDYA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4575872" y="4078555"/>
            <a:ext cx="95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rgbClr val="231F20"/>
                </a:solidFill>
              </a:rPr>
              <a:t>TELEFON</a:t>
            </a:r>
          </a:p>
          <a:p>
            <a:pPr algn="ctr"/>
            <a:r>
              <a:rPr lang="tr-TR" sz="1400" b="1" dirty="0">
                <a:solidFill>
                  <a:srgbClr val="231F20"/>
                </a:solidFill>
              </a:rPr>
              <a:t>VE TABLET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6622997" y="4078839"/>
            <a:ext cx="1130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AB529"/>
                </a:solidFill>
              </a:rPr>
              <a:t>OYUN</a:t>
            </a:r>
          </a:p>
          <a:p>
            <a:pPr algn="ctr"/>
            <a:r>
              <a:rPr lang="tr-TR" sz="1400" b="1" dirty="0">
                <a:solidFill>
                  <a:srgbClr val="FAB529"/>
                </a:solidFill>
              </a:rPr>
              <a:t>KONSOLLARI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8604419" y="4078136"/>
            <a:ext cx="1316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rgbClr val="11A74F"/>
                </a:solidFill>
              </a:rPr>
              <a:t>BİLGİSAYAR</a:t>
            </a:r>
          </a:p>
          <a:p>
            <a:pPr algn="ctr"/>
            <a:r>
              <a:rPr lang="tr-TR" sz="1400" b="1" dirty="0">
                <a:solidFill>
                  <a:srgbClr val="11A74F"/>
                </a:solidFill>
              </a:rPr>
              <a:t>VE TELEVİZYON</a:t>
            </a:r>
          </a:p>
        </p:txBody>
      </p:sp>
    </p:spTree>
    <p:extLst>
      <p:ext uri="{BB962C8B-B14F-4D97-AF65-F5344CB8AC3E}">
        <p14:creationId xmlns:p14="http://schemas.microsoft.com/office/powerpoint/2010/main" val="25361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28" grpId="0"/>
      <p:bldP spid="41" grpId="0" animBg="1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356650" y="388099"/>
            <a:ext cx="7747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Belirtileri neler olabilir?</a:t>
            </a:r>
          </a:p>
        </p:txBody>
      </p:sp>
      <p:grpSp>
        <p:nvGrpSpPr>
          <p:cNvPr id="12" name="Grup 11"/>
          <p:cNvGrpSpPr/>
          <p:nvPr/>
        </p:nvGrpSpPr>
        <p:grpSpPr>
          <a:xfrm>
            <a:off x="1339148" y="2100111"/>
            <a:ext cx="2482859" cy="1913779"/>
            <a:chOff x="1339148" y="2100111"/>
            <a:chExt cx="2482859" cy="1913779"/>
          </a:xfrm>
        </p:grpSpPr>
        <p:sp>
          <p:nvSpPr>
            <p:cNvPr id="25" name="Line 64"/>
            <p:cNvSpPr>
              <a:spLocks noChangeShapeType="1"/>
            </p:cNvSpPr>
            <p:nvPr/>
          </p:nvSpPr>
          <p:spPr bwMode="auto">
            <a:xfrm>
              <a:off x="1339478" y="3336476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Dikdörtgen 30"/>
            <p:cNvSpPr/>
            <p:nvPr/>
          </p:nvSpPr>
          <p:spPr>
            <a:xfrm>
              <a:off x="1339148" y="3429115"/>
              <a:ext cx="24828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Teknoloji başında harcanan </a:t>
              </a:r>
            </a:p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vaktin giderek artması </a:t>
              </a:r>
            </a:p>
          </p:txBody>
        </p:sp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5577" y="2100111"/>
              <a:ext cx="1170000" cy="1068750"/>
            </a:xfrm>
            <a:prstGeom prst="rect">
              <a:avLst/>
            </a:prstGeom>
          </p:spPr>
        </p:pic>
      </p:grpSp>
      <p:grpSp>
        <p:nvGrpSpPr>
          <p:cNvPr id="16" name="Grup 15"/>
          <p:cNvGrpSpPr/>
          <p:nvPr/>
        </p:nvGrpSpPr>
        <p:grpSpPr>
          <a:xfrm>
            <a:off x="7604068" y="2139028"/>
            <a:ext cx="3891643" cy="2070573"/>
            <a:chOff x="7604068" y="2139028"/>
            <a:chExt cx="3891643" cy="2070573"/>
          </a:xfrm>
        </p:grpSpPr>
        <p:sp>
          <p:nvSpPr>
            <p:cNvPr id="42" name="Line 64"/>
            <p:cNvSpPr>
              <a:spLocks noChangeShapeType="1"/>
            </p:cNvSpPr>
            <p:nvPr/>
          </p:nvSpPr>
          <p:spPr bwMode="auto">
            <a:xfrm>
              <a:off x="8308790" y="3285965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Dikdörtgen 42"/>
            <p:cNvSpPr/>
            <p:nvPr/>
          </p:nvSpPr>
          <p:spPr>
            <a:xfrm>
              <a:off x="7604068" y="3378604"/>
              <a:ext cx="38916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Teknolojiden uzak kalınca huzursuzluk, </a:t>
              </a:r>
            </a:p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uykusuzluk, öfke gibi yoksunluk belirtilerinin </a:t>
              </a:r>
            </a:p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ortaya çıkması </a:t>
              </a:r>
            </a:p>
          </p:txBody>
        </p: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32389" y="2139028"/>
              <a:ext cx="1035000" cy="1023750"/>
            </a:xfrm>
            <a:prstGeom prst="rect">
              <a:avLst/>
            </a:prstGeom>
          </p:spPr>
        </p:pic>
      </p:grpSp>
      <p:grpSp>
        <p:nvGrpSpPr>
          <p:cNvPr id="14" name="Grup 13"/>
          <p:cNvGrpSpPr/>
          <p:nvPr/>
        </p:nvGrpSpPr>
        <p:grpSpPr>
          <a:xfrm>
            <a:off x="4434141" y="4384967"/>
            <a:ext cx="3605795" cy="2082996"/>
            <a:chOff x="4293103" y="3349967"/>
            <a:chExt cx="3605795" cy="2082996"/>
          </a:xfrm>
        </p:grpSpPr>
        <p:sp>
          <p:nvSpPr>
            <p:cNvPr id="39" name="Line 64"/>
            <p:cNvSpPr>
              <a:spLocks noChangeShapeType="1"/>
            </p:cNvSpPr>
            <p:nvPr/>
          </p:nvSpPr>
          <p:spPr bwMode="auto">
            <a:xfrm>
              <a:off x="4854901" y="4509327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Dikdörtgen 39"/>
            <p:cNvSpPr/>
            <p:nvPr/>
          </p:nvSpPr>
          <p:spPr>
            <a:xfrm>
              <a:off x="4293103" y="4601966"/>
              <a:ext cx="36057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Ruhsal, sosyal, adli ya da bedensel </a:t>
              </a:r>
            </a:p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bir sorun oluşturmasına rağmen </a:t>
              </a:r>
            </a:p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teknolojinin kullanılmaya devam edilmesi</a:t>
              </a:r>
            </a:p>
          </p:txBody>
        </p:sp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0444" y="3349967"/>
              <a:ext cx="720000" cy="1035000"/>
            </a:xfrm>
            <a:prstGeom prst="rect">
              <a:avLst/>
            </a:prstGeom>
          </p:spPr>
        </p:pic>
      </p:grpSp>
      <p:grpSp>
        <p:nvGrpSpPr>
          <p:cNvPr id="23" name="Grup 22"/>
          <p:cNvGrpSpPr/>
          <p:nvPr/>
        </p:nvGrpSpPr>
        <p:grpSpPr>
          <a:xfrm>
            <a:off x="4499820" y="1312512"/>
            <a:ext cx="3104248" cy="2126981"/>
            <a:chOff x="3458217" y="3915715"/>
            <a:chExt cx="3104248" cy="2126981"/>
          </a:xfrm>
        </p:grpSpPr>
        <p:sp>
          <p:nvSpPr>
            <p:cNvPr id="24" name="Line 64"/>
            <p:cNvSpPr>
              <a:spLocks noChangeShapeType="1"/>
            </p:cNvSpPr>
            <p:nvPr/>
          </p:nvSpPr>
          <p:spPr bwMode="auto">
            <a:xfrm>
              <a:off x="3769241" y="5119060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3458217" y="5211699"/>
              <a:ext cx="31042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Teknolojinin, </a:t>
              </a:r>
              <a:r>
                <a:rPr lang="tr-T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sorumlulukları</a:t>
              </a:r>
              <a:endPara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(iş, okul, aile, bireysel temizlik gibi) </a:t>
              </a:r>
            </a:p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yerine getirilmesini engellemesi</a:t>
              </a:r>
            </a:p>
          </p:txBody>
        </p:sp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7840" y="3915715"/>
              <a:ext cx="945000" cy="106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89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EE743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388099"/>
            <a:ext cx="7773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Sebepler neler olabilir?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329285" y="1310684"/>
            <a:ext cx="6932198" cy="400110"/>
            <a:chOff x="554927" y="1881525"/>
            <a:chExt cx="6932198" cy="400110"/>
          </a:xfrm>
        </p:grpSpPr>
        <p:sp>
          <p:nvSpPr>
            <p:cNvPr id="16" name="Metin kutusu 15"/>
            <p:cNvSpPr txBox="1"/>
            <p:nvPr/>
          </p:nvSpPr>
          <p:spPr>
            <a:xfrm>
              <a:off x="746177" y="1881525"/>
              <a:ext cx="67409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Kontrolsüz ve ölçüsüz kullanımın ne olduğuna dair bilgi eksikliği</a:t>
              </a: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5" name="Grup 24"/>
          <p:cNvGrpSpPr/>
          <p:nvPr/>
        </p:nvGrpSpPr>
        <p:grpSpPr>
          <a:xfrm>
            <a:off x="329285" y="1600739"/>
            <a:ext cx="6130696" cy="400110"/>
            <a:chOff x="554927" y="1881525"/>
            <a:chExt cx="6130696" cy="400110"/>
          </a:xfrm>
        </p:grpSpPr>
        <p:sp>
          <p:nvSpPr>
            <p:cNvPr id="26" name="Metin kutusu 25"/>
            <p:cNvSpPr txBox="1"/>
            <p:nvPr/>
          </p:nvSpPr>
          <p:spPr>
            <a:xfrm>
              <a:off x="746177" y="1881525"/>
              <a:ext cx="59394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Bağımlılığın sonuçlarını bilmemek veya önemsememek</a:t>
              </a:r>
            </a:p>
          </p:txBody>
        </p:sp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0" name="Grup 29"/>
          <p:cNvGrpSpPr/>
          <p:nvPr/>
        </p:nvGrpSpPr>
        <p:grpSpPr>
          <a:xfrm>
            <a:off x="329285" y="2005246"/>
            <a:ext cx="4279613" cy="400110"/>
            <a:chOff x="554927" y="1881525"/>
            <a:chExt cx="4279613" cy="400110"/>
          </a:xfrm>
        </p:grpSpPr>
        <p:sp>
          <p:nvSpPr>
            <p:cNvPr id="31" name="Metin kutusu 30"/>
            <p:cNvSpPr txBox="1"/>
            <p:nvPr/>
          </p:nvSpPr>
          <p:spPr>
            <a:xfrm>
              <a:off x="746177" y="1881525"/>
              <a:ext cx="40883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Merak duygusunu kontrol edememek</a:t>
              </a:r>
            </a:p>
          </p:txBody>
        </p:sp>
        <p:pic>
          <p:nvPicPr>
            <p:cNvPr id="32" name="Resim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3" name="Grup 32"/>
          <p:cNvGrpSpPr/>
          <p:nvPr/>
        </p:nvGrpSpPr>
        <p:grpSpPr>
          <a:xfrm>
            <a:off x="345050" y="2295301"/>
            <a:ext cx="5340993" cy="400110"/>
            <a:chOff x="554927" y="1881525"/>
            <a:chExt cx="5340993" cy="400110"/>
          </a:xfrm>
        </p:grpSpPr>
        <p:sp>
          <p:nvSpPr>
            <p:cNvPr id="34" name="Metin kutusu 33"/>
            <p:cNvSpPr txBox="1"/>
            <p:nvPr/>
          </p:nvSpPr>
          <p:spPr>
            <a:xfrm>
              <a:off x="746177" y="1881525"/>
              <a:ext cx="5149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Bağımlı arkadaş çevresinin içerisinde bulunmak</a:t>
              </a:r>
            </a:p>
          </p:txBody>
        </p:sp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3" name="Grup 22"/>
          <p:cNvGrpSpPr/>
          <p:nvPr/>
        </p:nvGrpSpPr>
        <p:grpSpPr>
          <a:xfrm>
            <a:off x="329285" y="2610423"/>
            <a:ext cx="6787543" cy="400110"/>
            <a:chOff x="554927" y="1881525"/>
            <a:chExt cx="6787543" cy="400110"/>
          </a:xfrm>
        </p:grpSpPr>
        <p:sp>
          <p:nvSpPr>
            <p:cNvPr id="24" name="Metin kutusu 23"/>
            <p:cNvSpPr txBox="1"/>
            <p:nvPr/>
          </p:nvSpPr>
          <p:spPr>
            <a:xfrm>
              <a:off x="746177" y="1881525"/>
              <a:ext cx="65962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Dışlanma korkusuyla arkadaşlarının her istediğini kabul etmek</a:t>
              </a:r>
            </a:p>
          </p:txBody>
        </p:sp>
        <p:pic>
          <p:nvPicPr>
            <p:cNvPr id="27" name="Resim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8" name="Grup 27"/>
          <p:cNvGrpSpPr/>
          <p:nvPr/>
        </p:nvGrpSpPr>
        <p:grpSpPr>
          <a:xfrm>
            <a:off x="356650" y="3010533"/>
            <a:ext cx="5999956" cy="400110"/>
            <a:chOff x="554927" y="1881525"/>
            <a:chExt cx="5999956" cy="400110"/>
          </a:xfrm>
        </p:grpSpPr>
        <p:sp>
          <p:nvSpPr>
            <p:cNvPr id="36" name="Metin kutusu 35"/>
            <p:cNvSpPr txBox="1"/>
            <p:nvPr/>
          </p:nvSpPr>
          <p:spPr>
            <a:xfrm>
              <a:off x="746177" y="1881525"/>
              <a:ext cx="5808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Sosyal ilişki kuramamak ya da kurarken güçlük çekmek</a:t>
              </a:r>
            </a:p>
          </p:txBody>
        </p:sp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8" name="Grup 37"/>
          <p:cNvGrpSpPr/>
          <p:nvPr/>
        </p:nvGrpSpPr>
        <p:grpSpPr>
          <a:xfrm>
            <a:off x="367045" y="3460298"/>
            <a:ext cx="5966292" cy="707886"/>
            <a:chOff x="554927" y="1881525"/>
            <a:chExt cx="5966292" cy="707886"/>
          </a:xfrm>
        </p:grpSpPr>
        <p:sp>
          <p:nvSpPr>
            <p:cNvPr id="39" name="Metin kutusu 38"/>
            <p:cNvSpPr txBox="1"/>
            <p:nvPr/>
          </p:nvSpPr>
          <p:spPr>
            <a:xfrm>
              <a:off x="746177" y="1881525"/>
              <a:ext cx="57750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Gerçek dünyada başarılamayan şeyleri  sanal dünyada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elde etmeye çalışmak</a:t>
              </a:r>
            </a:p>
          </p:txBody>
        </p:sp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2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56650" y="388099"/>
            <a:ext cx="6346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Kimler risk altında?</a:t>
            </a:r>
          </a:p>
        </p:txBody>
      </p:sp>
      <p:grpSp>
        <p:nvGrpSpPr>
          <p:cNvPr id="29" name="Grup 28"/>
          <p:cNvGrpSpPr/>
          <p:nvPr/>
        </p:nvGrpSpPr>
        <p:grpSpPr>
          <a:xfrm>
            <a:off x="554927" y="1203707"/>
            <a:ext cx="6155832" cy="400110"/>
            <a:chOff x="554927" y="1881525"/>
            <a:chExt cx="6155832" cy="400110"/>
          </a:xfrm>
        </p:grpSpPr>
        <p:sp>
          <p:nvSpPr>
            <p:cNvPr id="30" name="Metin kutusu 29"/>
            <p:cNvSpPr txBox="1"/>
            <p:nvPr/>
          </p:nvSpPr>
          <p:spPr>
            <a:xfrm>
              <a:off x="746177" y="1881525"/>
              <a:ext cx="5964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Spordan uzak duran ve hareketsiz yaşamı  tercih </a:t>
              </a:r>
              <a:r>
                <a:rPr lang="tr-TR" sz="2000" dirty="0" smtClean="0">
                  <a:solidFill>
                    <a:srgbClr val="575757"/>
                  </a:solidFill>
                </a:rPr>
                <a:t>edenler</a:t>
              </a:r>
              <a:endParaRPr lang="tr-TR" sz="2000" dirty="0">
                <a:solidFill>
                  <a:srgbClr val="575757"/>
                </a:solidFill>
              </a:endParaRPr>
            </a:p>
          </p:txBody>
        </p:sp>
        <p:pic>
          <p:nvPicPr>
            <p:cNvPr id="31" name="Resim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2" name="Grup 31"/>
          <p:cNvGrpSpPr/>
          <p:nvPr/>
        </p:nvGrpSpPr>
        <p:grpSpPr>
          <a:xfrm>
            <a:off x="524915" y="1538109"/>
            <a:ext cx="6287250" cy="369332"/>
            <a:chOff x="554927" y="2447025"/>
            <a:chExt cx="6287250" cy="369332"/>
          </a:xfrm>
        </p:grpSpPr>
        <p:sp>
          <p:nvSpPr>
            <p:cNvPr id="33" name="Dikdörtgen 32"/>
            <p:cNvSpPr/>
            <p:nvPr/>
          </p:nvSpPr>
          <p:spPr>
            <a:xfrm>
              <a:off x="746177" y="2447025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r-TR" dirty="0">
                  <a:solidFill>
                    <a:srgbClr val="575757"/>
                  </a:solidFill>
                </a:rPr>
                <a:t>Olumsuz ve bağımlı arkadaş çevresi bulunanlar</a:t>
              </a:r>
            </a:p>
          </p:txBody>
        </p:sp>
        <p:pic>
          <p:nvPicPr>
            <p:cNvPr id="34" name="Resim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2549458"/>
              <a:ext cx="191250" cy="180000"/>
            </a:xfrm>
            <a:prstGeom prst="rect">
              <a:avLst/>
            </a:prstGeom>
          </p:spPr>
        </p:pic>
      </p:grpSp>
      <p:grpSp>
        <p:nvGrpSpPr>
          <p:cNvPr id="35" name="Grup 34"/>
          <p:cNvGrpSpPr/>
          <p:nvPr/>
        </p:nvGrpSpPr>
        <p:grpSpPr>
          <a:xfrm>
            <a:off x="524915" y="1863094"/>
            <a:ext cx="6287250" cy="646331"/>
            <a:chOff x="554927" y="2970954"/>
            <a:chExt cx="6287250" cy="646331"/>
          </a:xfrm>
        </p:grpSpPr>
        <p:sp>
          <p:nvSpPr>
            <p:cNvPr id="36" name="Dikdörtgen 35"/>
            <p:cNvSpPr/>
            <p:nvPr/>
          </p:nvSpPr>
          <p:spPr>
            <a:xfrm>
              <a:off x="746177" y="2970954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r-TR" dirty="0">
                  <a:solidFill>
                    <a:srgbClr val="575757"/>
                  </a:solidFill>
                </a:rPr>
                <a:t>Ders başarısı sürekli düşük olan ya da  okul dışı faaliyetlere karşı isteksiz olanlar</a:t>
              </a:r>
            </a:p>
          </p:txBody>
        </p:sp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3077510"/>
              <a:ext cx="191250" cy="180000"/>
            </a:xfrm>
            <a:prstGeom prst="rect">
              <a:avLst/>
            </a:prstGeom>
          </p:spPr>
        </p:pic>
      </p:grpSp>
      <p:grpSp>
        <p:nvGrpSpPr>
          <p:cNvPr id="38" name="Grup 37"/>
          <p:cNvGrpSpPr/>
          <p:nvPr/>
        </p:nvGrpSpPr>
        <p:grpSpPr>
          <a:xfrm>
            <a:off x="524915" y="2419466"/>
            <a:ext cx="6287250" cy="646331"/>
            <a:chOff x="554927" y="2970954"/>
            <a:chExt cx="6287250" cy="646331"/>
          </a:xfrm>
        </p:grpSpPr>
        <p:sp>
          <p:nvSpPr>
            <p:cNvPr id="39" name="Dikdörtgen 38"/>
            <p:cNvSpPr/>
            <p:nvPr/>
          </p:nvSpPr>
          <p:spPr>
            <a:xfrm>
              <a:off x="746177" y="2970954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r-TR" dirty="0">
                  <a:solidFill>
                    <a:srgbClr val="575757"/>
                  </a:solidFill>
                </a:rPr>
                <a:t>Arkadaş edinme, iletişim kurma ve iletişimi  devam ettirme becerileri az olanlar</a:t>
              </a:r>
            </a:p>
          </p:txBody>
        </p:sp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3077510"/>
              <a:ext cx="191250" cy="180000"/>
            </a:xfrm>
            <a:prstGeom prst="rect">
              <a:avLst/>
            </a:prstGeom>
          </p:spPr>
        </p:pic>
      </p:grpSp>
      <p:sp>
        <p:nvSpPr>
          <p:cNvPr id="25" name="Freeform 5"/>
          <p:cNvSpPr>
            <a:spLocks/>
          </p:cNvSpPr>
          <p:nvPr/>
        </p:nvSpPr>
        <p:spPr bwMode="auto">
          <a:xfrm>
            <a:off x="7026275" y="1722775"/>
            <a:ext cx="5175250" cy="3513138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b="-8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42" name="Grup 41"/>
          <p:cNvGrpSpPr/>
          <p:nvPr/>
        </p:nvGrpSpPr>
        <p:grpSpPr>
          <a:xfrm>
            <a:off x="524915" y="3002735"/>
            <a:ext cx="6910012" cy="488730"/>
            <a:chOff x="554927" y="1881525"/>
            <a:chExt cx="6910012" cy="400110"/>
          </a:xfrm>
        </p:grpSpPr>
        <p:sp>
          <p:nvSpPr>
            <p:cNvPr id="43" name="Metin kutusu 42"/>
            <p:cNvSpPr txBox="1"/>
            <p:nvPr/>
          </p:nvSpPr>
          <p:spPr>
            <a:xfrm>
              <a:off x="746177" y="1881525"/>
              <a:ext cx="6718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Aile içi çatışmalar yaşayan, sağlıklı  iletişimi olmayan aile üyeleri</a:t>
              </a:r>
            </a:p>
          </p:txBody>
        </p:sp>
        <p:pic>
          <p:nvPicPr>
            <p:cNvPr id="44" name="Resim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45" name="Grup 44"/>
          <p:cNvGrpSpPr/>
          <p:nvPr/>
        </p:nvGrpSpPr>
        <p:grpSpPr>
          <a:xfrm>
            <a:off x="519127" y="3357033"/>
            <a:ext cx="6586348" cy="369332"/>
            <a:chOff x="712630" y="2447025"/>
            <a:chExt cx="6392844" cy="345193"/>
          </a:xfrm>
        </p:grpSpPr>
        <p:sp>
          <p:nvSpPr>
            <p:cNvPr id="46" name="Dikdörtgen 45"/>
            <p:cNvSpPr/>
            <p:nvPr/>
          </p:nvSpPr>
          <p:spPr>
            <a:xfrm>
              <a:off x="811063" y="2447025"/>
              <a:ext cx="6294411" cy="345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 smtClean="0">
                  <a:solidFill>
                    <a:srgbClr val="575757"/>
                  </a:solidFill>
                </a:rPr>
                <a:t>  Hayatlarında </a:t>
              </a:r>
              <a:r>
                <a:rPr lang="tr-TR" dirty="0">
                  <a:solidFill>
                    <a:srgbClr val="575757"/>
                  </a:solidFill>
                </a:rPr>
                <a:t>kaliteli vakit geçirebileceği  aktiviteler bulunmayanlar</a:t>
              </a:r>
            </a:p>
          </p:txBody>
        </p:sp>
        <p:pic>
          <p:nvPicPr>
            <p:cNvPr id="47" name="Resim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630" y="2529621"/>
              <a:ext cx="191250" cy="180000"/>
            </a:xfrm>
            <a:prstGeom prst="rect">
              <a:avLst/>
            </a:prstGeom>
          </p:spPr>
        </p:pic>
      </p:grpSp>
      <p:grpSp>
        <p:nvGrpSpPr>
          <p:cNvPr id="51" name="Grup 50"/>
          <p:cNvGrpSpPr/>
          <p:nvPr/>
        </p:nvGrpSpPr>
        <p:grpSpPr>
          <a:xfrm>
            <a:off x="523780" y="3743940"/>
            <a:ext cx="6287250" cy="369332"/>
            <a:chOff x="554927" y="2970954"/>
            <a:chExt cx="6287250" cy="369332"/>
          </a:xfrm>
        </p:grpSpPr>
        <p:sp>
          <p:nvSpPr>
            <p:cNvPr id="52" name="Dikdörtgen 51"/>
            <p:cNvSpPr/>
            <p:nvPr/>
          </p:nvSpPr>
          <p:spPr>
            <a:xfrm>
              <a:off x="746177" y="2970954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r-TR" dirty="0">
                  <a:solidFill>
                    <a:srgbClr val="575757"/>
                  </a:solidFill>
                </a:rPr>
                <a:t>Aileleri teknolojiyi olumsuz ve bilinçsiz kullanan bireyler</a:t>
              </a:r>
            </a:p>
          </p:txBody>
        </p:sp>
        <p:pic>
          <p:nvPicPr>
            <p:cNvPr id="53" name="Resim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3077510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2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28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1027769" y="3415491"/>
            <a:ext cx="3594565" cy="1684051"/>
            <a:chOff x="1027769" y="3415491"/>
            <a:chExt cx="3594565" cy="1684051"/>
          </a:xfrm>
        </p:grpSpPr>
        <p:sp>
          <p:nvSpPr>
            <p:cNvPr id="28" name="Dikdörtgen 27"/>
            <p:cNvSpPr/>
            <p:nvPr/>
          </p:nvSpPr>
          <p:spPr>
            <a:xfrm>
              <a:off x="1027769" y="3415491"/>
              <a:ext cx="3594565" cy="168405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1103552" y="3481757"/>
              <a:ext cx="35106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>
                  <a:solidFill>
                    <a:srgbClr val="575757"/>
                  </a:solidFill>
                </a:rPr>
                <a:t>Bağımlı Kullanım:  Sorunun Ağına Takılıp Kalmak</a:t>
              </a:r>
            </a:p>
            <a:p>
              <a:r>
                <a:rPr lang="tr-TR" sz="1600" dirty="0">
                  <a:solidFill>
                    <a:srgbClr val="575757"/>
                  </a:solidFill>
                </a:rPr>
                <a:t>Kişinin artık kullanmak için herhangi bir sebebe ihtiyacı yoktur, bütün zamanını ve eylemlerini sırf bağlandığı teknoloji ürününe  göre belirler ve o ürüne ayırır.</a:t>
              </a:r>
            </a:p>
          </p:txBody>
        </p: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E61F4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rgbClr val="E61F4F"/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3" name="Grup 2"/>
          <p:cNvGrpSpPr/>
          <p:nvPr/>
        </p:nvGrpSpPr>
        <p:grpSpPr>
          <a:xfrm>
            <a:off x="1027769" y="1336251"/>
            <a:ext cx="3510675" cy="1415578"/>
            <a:chOff x="1027769" y="1336251"/>
            <a:chExt cx="3510675" cy="1415578"/>
          </a:xfrm>
        </p:grpSpPr>
        <p:sp>
          <p:nvSpPr>
            <p:cNvPr id="2" name="Dikdörtgen 1"/>
            <p:cNvSpPr/>
            <p:nvPr/>
          </p:nvSpPr>
          <p:spPr>
            <a:xfrm>
              <a:off x="1027769" y="1336251"/>
              <a:ext cx="3130207" cy="1415578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0" name="Metin kutusu 29"/>
            <p:cNvSpPr txBox="1"/>
            <p:nvPr/>
          </p:nvSpPr>
          <p:spPr>
            <a:xfrm>
              <a:off x="1027769" y="1336251"/>
              <a:ext cx="35106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>
                  <a:solidFill>
                    <a:srgbClr val="575757"/>
                  </a:solidFill>
                </a:rPr>
                <a:t>Deneysel Kullanım: Merak</a:t>
              </a:r>
            </a:p>
            <a:p>
              <a:r>
                <a:rPr lang="tr-TR" sz="1600" dirty="0">
                  <a:solidFill>
                    <a:srgbClr val="575757"/>
                  </a:solidFill>
                </a:rPr>
                <a:t>Kişi herhangi bir şekilde bir site, </a:t>
              </a:r>
            </a:p>
            <a:p>
              <a:r>
                <a:rPr lang="tr-TR" sz="1600" dirty="0">
                  <a:solidFill>
                    <a:srgbClr val="575757"/>
                  </a:solidFill>
                </a:rPr>
                <a:t>bir oyun, bir uygulama veya benzer </a:t>
              </a:r>
            </a:p>
            <a:p>
              <a:r>
                <a:rPr lang="tr-TR" sz="1600" dirty="0">
                  <a:solidFill>
                    <a:srgbClr val="575757"/>
                  </a:solidFill>
                </a:rPr>
                <a:t>bir teknoloji ürününden haberdar </a:t>
              </a:r>
            </a:p>
            <a:p>
              <a:r>
                <a:rPr lang="tr-TR" sz="1600" dirty="0">
                  <a:solidFill>
                    <a:srgbClr val="575757"/>
                  </a:solidFill>
                </a:rPr>
                <a:t>olur, onu merak eder ve dener.</a:t>
              </a:r>
            </a:p>
          </p:txBody>
        </p:sp>
      </p:grpSp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647" y="1115384"/>
            <a:ext cx="1845000" cy="540000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5955014" y="700925"/>
            <a:ext cx="3670251" cy="1820134"/>
            <a:chOff x="5955014" y="700925"/>
            <a:chExt cx="3670251" cy="1820134"/>
          </a:xfrm>
        </p:grpSpPr>
        <p:sp>
          <p:nvSpPr>
            <p:cNvPr id="27" name="Dikdörtgen 26"/>
            <p:cNvSpPr/>
            <p:nvPr/>
          </p:nvSpPr>
          <p:spPr>
            <a:xfrm>
              <a:off x="5955014" y="700925"/>
              <a:ext cx="3670251" cy="1820134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6041640" y="705177"/>
              <a:ext cx="351067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>
                  <a:solidFill>
                    <a:srgbClr val="575757"/>
                  </a:solidFill>
                </a:rPr>
                <a:t>Sosyal Kullanım: Grupla Olmak</a:t>
              </a:r>
            </a:p>
            <a:p>
              <a:r>
                <a:rPr lang="tr-TR" sz="1600" dirty="0">
                  <a:solidFill>
                    <a:srgbClr val="575757"/>
                  </a:solidFill>
                </a:rPr>
                <a:t>Kişinin belli bir teknolojik ürünü devamlı </a:t>
              </a:r>
            </a:p>
            <a:p>
              <a:r>
                <a:rPr lang="tr-TR" sz="1600" dirty="0">
                  <a:solidFill>
                    <a:srgbClr val="575757"/>
                  </a:solidFill>
                </a:rPr>
                <a:t>ve düzenli olarak kullanan bir çevresi vardır, o çevreye girmek veya grup içinde kalmak üzere kendisi de kullanır, grubun gündemine dâhil olur, dışında kalmaktan kurtulur.</a:t>
              </a: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6136972" y="4528494"/>
            <a:ext cx="4604822" cy="1400667"/>
            <a:chOff x="6136972" y="4528494"/>
            <a:chExt cx="4604822" cy="1400667"/>
          </a:xfrm>
        </p:grpSpPr>
        <p:sp>
          <p:nvSpPr>
            <p:cNvPr id="29" name="Dikdörtgen 28"/>
            <p:cNvSpPr/>
            <p:nvPr/>
          </p:nvSpPr>
          <p:spPr>
            <a:xfrm>
              <a:off x="6136972" y="4528494"/>
              <a:ext cx="4604822" cy="1400667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Metin kutusu 17"/>
            <p:cNvSpPr txBox="1"/>
            <p:nvPr/>
          </p:nvSpPr>
          <p:spPr>
            <a:xfrm>
              <a:off x="6192642" y="4565266"/>
              <a:ext cx="44781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err="1">
                  <a:solidFill>
                    <a:srgbClr val="575757"/>
                  </a:solidFill>
                </a:rPr>
                <a:t>Operasyonel</a:t>
              </a:r>
              <a:r>
                <a:rPr lang="tr-TR" sz="1600" b="1" dirty="0">
                  <a:solidFill>
                    <a:srgbClr val="575757"/>
                  </a:solidFill>
                </a:rPr>
                <a:t> Kullanım: Belli Bir Amaç Gütmek</a:t>
              </a:r>
            </a:p>
            <a:p>
              <a:r>
                <a:rPr lang="tr-TR" sz="1600" dirty="0">
                  <a:solidFill>
                    <a:srgbClr val="575757"/>
                  </a:solidFill>
                </a:rPr>
                <a:t>Kişi zevk almak, problemlerden kaçmak, boş zaman </a:t>
              </a:r>
            </a:p>
            <a:p>
              <a:r>
                <a:rPr lang="tr-TR" sz="1600" dirty="0">
                  <a:solidFill>
                    <a:srgbClr val="575757"/>
                  </a:solidFill>
                </a:rPr>
                <a:t>doldurmak, can sıkıntısından kurtulmak, insanlardan </a:t>
              </a:r>
            </a:p>
            <a:p>
              <a:r>
                <a:rPr lang="tr-TR" sz="1600" dirty="0">
                  <a:solidFill>
                    <a:srgbClr val="575757"/>
                  </a:solidFill>
                </a:rPr>
                <a:t>uzak kalmak gibi bir amaçla bir teknolojik ürünü </a:t>
              </a:r>
            </a:p>
            <a:p>
              <a:r>
                <a:rPr lang="tr-TR" sz="1600" dirty="0">
                  <a:solidFill>
                    <a:srgbClr val="575757"/>
                  </a:solidFill>
                </a:rPr>
                <a:t>kullanmaya başlar ve kullanmaya devam eder.</a:t>
              </a:r>
            </a:p>
          </p:txBody>
        </p:sp>
      </p:grpSp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41849" y="3268985"/>
            <a:ext cx="1845000" cy="54000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245444" y="4909285"/>
            <a:ext cx="1845000" cy="54000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986" y="2118126"/>
            <a:ext cx="740475" cy="685914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488" y="5640261"/>
            <a:ext cx="650977" cy="50398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4175" y="2780122"/>
            <a:ext cx="1096279" cy="1244425"/>
          </a:xfrm>
          <a:prstGeom prst="rect">
            <a:avLst/>
          </a:prstGeom>
        </p:spPr>
      </p:pic>
      <p:sp>
        <p:nvSpPr>
          <p:cNvPr id="32" name="Metin kutusu 31"/>
          <p:cNvSpPr txBox="1"/>
          <p:nvPr/>
        </p:nvSpPr>
        <p:spPr>
          <a:xfrm>
            <a:off x="4472877" y="2521059"/>
            <a:ext cx="3317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Adım adım</a:t>
            </a:r>
          </a:p>
          <a:p>
            <a:r>
              <a:rPr lang="tr-TR" sz="4400" b="1" dirty="0">
                <a:solidFill>
                  <a:srgbClr val="FF0000"/>
                </a:solidFill>
              </a:rPr>
              <a:t>teknoloji</a:t>
            </a:r>
          </a:p>
          <a:p>
            <a:r>
              <a:rPr lang="tr-TR" sz="4400" b="1" dirty="0">
                <a:solidFill>
                  <a:srgbClr val="FF0000"/>
                </a:solidFill>
              </a:rPr>
              <a:t>bağımlılığı</a:t>
            </a:r>
          </a:p>
        </p:txBody>
      </p:sp>
    </p:spTree>
    <p:extLst>
      <p:ext uri="{BB962C8B-B14F-4D97-AF65-F5344CB8AC3E}">
        <p14:creationId xmlns:p14="http://schemas.microsoft.com/office/powerpoint/2010/main" val="20026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1112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356650" y="5244614"/>
            <a:ext cx="11845182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806630" y="5676774"/>
              <a:ext cx="395202" cy="602840"/>
              <a:chOff x="11806630" y="5676774"/>
              <a:chExt cx="395202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E61F4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FAB529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806630" y="574553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tr-TR" sz="2400" b="1" dirty="0">
                  <a:solidFill>
                    <a:srgbClr val="E61F4F"/>
                  </a:solidFill>
                </a:endParaRP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E61F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56650" y="388099"/>
            <a:ext cx="11592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 </a:t>
            </a:r>
            <a:r>
              <a:rPr lang="tr-TR" sz="6000" b="1" dirty="0" smtClean="0"/>
              <a:t>Çağımızın bağımlılığı </a:t>
            </a:r>
            <a:r>
              <a:rPr lang="tr-TR" sz="6000" b="1" dirty="0"/>
              <a:t>c</a:t>
            </a:r>
            <a:r>
              <a:rPr lang="tr-TR" sz="6000" b="1" dirty="0" smtClean="0"/>
              <a:t>ep telefonu…</a:t>
            </a:r>
            <a:endParaRPr lang="tr-TR" sz="6000" b="1" dirty="0"/>
          </a:p>
        </p:txBody>
      </p:sp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8220411" y="2937457"/>
            <a:ext cx="3109692" cy="3109691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Oval 6"/>
          <p:cNvSpPr>
            <a:spLocks noChangeArrowheads="1"/>
          </p:cNvSpPr>
          <p:nvPr/>
        </p:nvSpPr>
        <p:spPr bwMode="auto">
          <a:xfrm>
            <a:off x="8476646" y="3205472"/>
            <a:ext cx="2470075" cy="2471302"/>
          </a:xfrm>
          <a:prstGeom prst="ellipse">
            <a:avLst/>
          </a:prstGeom>
          <a:blipFill dpi="0" rotWithShape="1">
            <a:blip r:embed="rId4"/>
            <a:srcRect/>
            <a:stretch>
              <a:fillRect l="-21000" t="-7000" r="-67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Metin kutusu 28"/>
          <p:cNvSpPr txBox="1"/>
          <p:nvPr/>
        </p:nvSpPr>
        <p:spPr>
          <a:xfrm>
            <a:off x="467905" y="2499604"/>
            <a:ext cx="76435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Uyuduğumda cep telefonum ulaşabileceğim yerde durur.</a:t>
            </a:r>
          </a:p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 telefonumu her zaman yanımda taşırım.</a:t>
            </a:r>
          </a:p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 telefonumu sık sık kontrol ederim.</a:t>
            </a:r>
          </a:p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 telefonumu kullanmaktan günlük işlerime vakit ayıramıyorum.</a:t>
            </a:r>
          </a:p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</a:t>
            </a: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Kendimi kötü hissettiğimde cep telefonumu kullanmak bana iyi gelir.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Başkalarıyla sohbette veya yemekte birlikteyken bile cep telefonumu</a:t>
            </a:r>
          </a:p>
          <a:p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sık sık kullanırım.</a:t>
            </a:r>
          </a:p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7.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 telefonumu kullanmadığım zamanlarda kendimi kötü hissederim.</a:t>
            </a:r>
          </a:p>
        </p:txBody>
      </p:sp>
      <p:sp>
        <p:nvSpPr>
          <p:cNvPr id="30" name="Dikdörtgen 29"/>
          <p:cNvSpPr/>
          <p:nvPr/>
        </p:nvSpPr>
        <p:spPr>
          <a:xfrm>
            <a:off x="467905" y="1576417"/>
            <a:ext cx="5312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u="sng" dirty="0">
                <a:solidFill>
                  <a:srgbClr val="FF0000"/>
                </a:solidFill>
              </a:rPr>
              <a:t>Aşağıdaki cümlelerin en az 5’ine katılıyorsanız</a:t>
            </a:r>
          </a:p>
          <a:p>
            <a:r>
              <a:rPr lang="tr-TR" u="sng" dirty="0">
                <a:solidFill>
                  <a:srgbClr val="FF0000"/>
                </a:solidFill>
              </a:rPr>
              <a:t>cep telefonu bağımlısı olma riski taşıdığınız söylenebilir</a:t>
            </a:r>
          </a:p>
        </p:txBody>
      </p:sp>
    </p:spTree>
    <p:extLst>
      <p:ext uri="{BB962C8B-B14F-4D97-AF65-F5344CB8AC3E}">
        <p14:creationId xmlns:p14="http://schemas.microsoft.com/office/powerpoint/2010/main" val="8203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28" grpId="0"/>
      <p:bldP spid="55" grpId="0" animBg="1"/>
      <p:bldP spid="56" grpId="0" animBg="1"/>
      <p:bldP spid="29" grpId="0" build="p"/>
      <p:bldP spid="30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1960</Words>
  <Application>Microsoft Office PowerPoint</Application>
  <PresentationFormat>Özel</PresentationFormat>
  <Paragraphs>307</Paragraphs>
  <Slides>24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Oğuzhan Kürşad Ağralı</dc:creator>
  <cp:lastModifiedBy>İRFANLI İLKOKULU</cp:lastModifiedBy>
  <cp:revision>288</cp:revision>
  <dcterms:created xsi:type="dcterms:W3CDTF">2016-11-17T08:54:28Z</dcterms:created>
  <dcterms:modified xsi:type="dcterms:W3CDTF">2018-03-14T09:12:35Z</dcterms:modified>
</cp:coreProperties>
</file>